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339" r:id="rId2"/>
    <p:sldId id="261" r:id="rId3"/>
    <p:sldId id="349" r:id="rId4"/>
    <p:sldId id="346" r:id="rId5"/>
    <p:sldId id="343" r:id="rId6"/>
    <p:sldId id="269" r:id="rId7"/>
    <p:sldId id="350" r:id="rId8"/>
    <p:sldId id="351" r:id="rId9"/>
    <p:sldId id="336" r:id="rId10"/>
    <p:sldId id="337" r:id="rId11"/>
    <p:sldId id="300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00FF"/>
    <a:srgbClr val="FF0000"/>
    <a:srgbClr val="FF0066"/>
    <a:srgbClr val="0000FF"/>
    <a:srgbClr val="FF3300"/>
    <a:srgbClr val="FFFF00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63" autoAdjust="0"/>
    <p:restoredTop sz="94660"/>
  </p:normalViewPr>
  <p:slideViewPr>
    <p:cSldViewPr>
      <p:cViewPr>
        <p:scale>
          <a:sx n="33" d="100"/>
          <a:sy n="33" d="100"/>
        </p:scale>
        <p:origin x="1980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254E58-AB26-46DB-A482-89BAB5AB94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174670"/>
      </p:ext>
    </p:extLst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D910E-107D-4434-8AD5-73A6715D8F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69896"/>
      </p:ext>
    </p:extLst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3A3FE-EC0B-4770-A65D-941E976B24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848559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ED9615-72EE-4FD2-980A-B845C0EA30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35340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B8EAFE-96C7-4D42-9EA5-760872CFA5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190261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E0BEC7-84E4-4788-B7E2-9C53215353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050545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21B876-8C9B-43CE-9A3F-81385DC7AC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146185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75615-1148-4FA9-AE86-0B2CCF8BF4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190930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BE1EF4-C206-4E33-815D-B931D5B3C1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018996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77A4C-6793-4F93-97FF-FC0DF28815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432237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A0DCB-C770-48C3-BDD8-89DDF0E483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765349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2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5E93A2B-7B56-4BB1-9EC5-11EB688A1C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4" grpId="0"/>
      <p:bldP spid="192515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25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25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25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25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25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251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925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12.jpeg"/><Relationship Id="rId2" Type="http://schemas.microsoft.com/office/2007/relationships/media" Target="../media/media5.m4a"/><Relationship Id="rId1" Type="http://schemas.openxmlformats.org/officeDocument/2006/relationships/tags" Target="../tags/tag8.xml"/><Relationship Id="rId6" Type="http://schemas.openxmlformats.org/officeDocument/2006/relationships/image" Target="../media/image14.jpe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audio" Target="../media/media6.m4a"/><Relationship Id="rId7" Type="http://schemas.openxmlformats.org/officeDocument/2006/relationships/image" Target="../media/image17.gif"/><Relationship Id="rId2" Type="http://schemas.microsoft.com/office/2007/relationships/media" Target="../media/media6.m4a"/><Relationship Id="rId1" Type="http://schemas.openxmlformats.org/officeDocument/2006/relationships/tags" Target="../tags/tag9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media4.m4a"/><Relationship Id="rId7" Type="http://schemas.openxmlformats.org/officeDocument/2006/relationships/image" Target="../media/image10.jpeg"/><Relationship Id="rId2" Type="http://schemas.microsoft.com/office/2007/relationships/media" Target="../media/media4.m4a"/><Relationship Id="rId1" Type="http://schemas.openxmlformats.org/officeDocument/2006/relationships/tags" Target="../tags/tag7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05"/>
            <a:ext cx="9144000" cy="6869906"/>
          </a:xfrm>
          <a:prstGeom prst="rect">
            <a:avLst/>
          </a:prstGeom>
          <a:solidFill>
            <a:srgbClr val="E6E6E6"/>
          </a:solidFill>
        </p:spPr>
      </p:pic>
      <p:pic>
        <p:nvPicPr>
          <p:cNvPr id="2050" name="Picture 3" descr="sunflowers_wave_hb"/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4363" y="4876800"/>
            <a:ext cx="1757362" cy="143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5" name="TextBox 5"/>
          <p:cNvSpPr txBox="1">
            <a:spLocks noChangeArrowheads="1"/>
          </p:cNvSpPr>
          <p:nvPr/>
        </p:nvSpPr>
        <p:spPr bwMode="auto">
          <a:xfrm>
            <a:off x="838200" y="476991"/>
            <a:ext cx="65514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VÀ ĐÀO TẠO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/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SEN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TextBox 6"/>
          <p:cNvSpPr txBox="1">
            <a:spLocks noChangeArrowheads="1"/>
          </p:cNvSpPr>
          <p:nvPr/>
        </p:nvSpPr>
        <p:spPr bwMode="auto">
          <a:xfrm>
            <a:off x="2209800" y="2258549"/>
            <a:ext cx="50292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-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 </a:t>
            </a:r>
          </a:p>
          <a:p>
            <a:pPr algn="ctr"/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5 -6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Oanh</a:t>
            </a:r>
            <a:endParaRPr lang="en-US" altLang="en-US" sz="28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17491">
    <p:comb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2"/>
        <p14:stopEvt time="16762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iêu đề 1"/>
          <p:cNvSpPr txBox="1">
            <a:spLocks/>
          </p:cNvSpPr>
          <p:nvPr/>
        </p:nvSpPr>
        <p:spPr bwMode="auto">
          <a:xfrm>
            <a:off x="381000" y="6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3: ô cửa bí mật</a:t>
            </a:r>
          </a:p>
        </p:txBody>
      </p:sp>
      <p:pic>
        <p:nvPicPr>
          <p:cNvPr id="3" name="Ngõ 211 Đường Bát Khối 9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62197" y="3146946"/>
            <a:ext cx="609600" cy="609600"/>
          </a:xfrm>
          <a:prstGeom prst="rect">
            <a:avLst/>
          </a:prstGeom>
        </p:spPr>
      </p:pic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1964709" y="989830"/>
            <a:ext cx="1085929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800" b="1" dirty="0">
                <a:solidFill>
                  <a:srgbClr val="0000FF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5410200" y="1149350"/>
            <a:ext cx="1085929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800" b="1" dirty="0">
                <a:solidFill>
                  <a:srgbClr val="FF00FF"/>
                </a:solidFill>
                <a:latin typeface=".VnAvant" pitchFamily="34" charset="0"/>
              </a:rPr>
              <a:t>ª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029" y="1127741"/>
            <a:ext cx="3124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18146"/>
            <a:ext cx="3276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2050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  <p14:stopEvt time="19160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6" descr="S128x128P_9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1905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 descr="Bonghong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38576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" y="-1819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gõ 211 Đường Bát Khối 10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75845" y="3352800"/>
            <a:ext cx="609600" cy="6096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236" y="533400"/>
            <a:ext cx="6248400" cy="1828800"/>
            <a:chOff x="10236" y="533400"/>
            <a:chExt cx="6248400" cy="1828800"/>
          </a:xfrm>
        </p:grpSpPr>
        <p:sp>
          <p:nvSpPr>
            <p:cNvPr id="4" name="Cloud 3"/>
            <p:cNvSpPr/>
            <p:nvPr/>
          </p:nvSpPr>
          <p:spPr>
            <a:xfrm>
              <a:off x="10236" y="533400"/>
              <a:ext cx="6248400" cy="1828800"/>
            </a:xfrm>
            <a:prstGeom prst="cloud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85075" y="1032301"/>
              <a:ext cx="469872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Chúc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ngoan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giỏi</a:t>
              </a: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13459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95600" y="990600"/>
            <a:ext cx="449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chữ cái đã học</a:t>
            </a:r>
            <a:endParaRPr lang="en-US" alt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2352675" y="1574800"/>
            <a:ext cx="108585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900" b="1">
                <a:solidFill>
                  <a:srgbClr val="FFC000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3078" name="Text Box 29"/>
          <p:cNvSpPr txBox="1">
            <a:spLocks noChangeArrowheads="1"/>
          </p:cNvSpPr>
          <p:nvPr/>
        </p:nvSpPr>
        <p:spPr bwMode="auto">
          <a:xfrm>
            <a:off x="4533900" y="1622425"/>
            <a:ext cx="1085850" cy="315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900" b="1" dirty="0">
                <a:solidFill>
                  <a:srgbClr val="FF3300"/>
                </a:solidFill>
                <a:latin typeface=".VnAvant" pitchFamily="34" charset="0"/>
              </a:rPr>
              <a:t>ª</a:t>
            </a:r>
          </a:p>
        </p:txBody>
      </p:sp>
    </p:spTree>
    <p:custDataLst>
      <p:tags r:id="rId1"/>
    </p:custDataLst>
  </p:cSld>
  <p:clrMapOvr>
    <a:masterClrMapping/>
  </p:clrMapOvr>
  <p:transition advTm="20032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3078" grpId="0"/>
    </p:bldLst>
  </p:timing>
  <p:extLst mod="1">
    <p:ext uri="{E180D4A7-C9FB-4DFB-919C-405C955672EB}">
      <p14:showEvtLst xmlns:p14="http://schemas.microsoft.com/office/powerpoint/2010/main">
        <p14:playEvt time="0" objId="2"/>
        <p14:stopEvt time="19960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9"/>
            <a:ext cx="9144000" cy="8458199"/>
          </a:xfrm>
          <a:prstGeom prst="rect">
            <a:avLst/>
          </a:prstGeom>
        </p:spPr>
      </p:pic>
      <p:pic>
        <p:nvPicPr>
          <p:cNvPr id="3" name="Ngõ 211 Đường Bát Khối 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1665" y="31242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3276600"/>
            <a:ext cx="48006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Trò chơi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3073" y="4473714"/>
            <a:ext cx="3206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95194"/>
      </p:ext>
    </p:extLst>
  </p:cSld>
  <p:clrMapOvr>
    <a:masterClrMapping/>
  </p:clrMapOvr>
  <p:transition advTm="1278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</p:bldLst>
  </p:timing>
  <p:extLst>
    <p:ext uri="{E180D4A7-C9FB-4DFB-919C-405C955672EB}">
      <p14:showEvtLst xmlns:p14="http://schemas.microsoft.com/office/powerpoint/2010/main">
        <p14:playEvt time="0" objId="3"/>
        <p14:stopEvt time="10374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26988"/>
            <a:ext cx="9144000" cy="7086600"/>
            <a:chOff x="0" y="-41275"/>
            <a:chExt cx="9144000" cy="6857999"/>
          </a:xfrm>
        </p:grpSpPr>
        <p:pic>
          <p:nvPicPr>
            <p:cNvPr id="5127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41275"/>
              <a:ext cx="9144000" cy="685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2" descr="Mê Tít Với 303 Hình Ảnh Bé Gái Dễ Thương, Đẹp Tựa Thiên Thầ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736" y="1483501"/>
              <a:ext cx="6248400" cy="330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3" name="Text Box 29"/>
          <p:cNvSpPr txBox="1">
            <a:spLocks noChangeArrowheads="1"/>
          </p:cNvSpPr>
          <p:nvPr/>
        </p:nvSpPr>
        <p:spPr bwMode="auto">
          <a:xfrm>
            <a:off x="0" y="-152400"/>
            <a:ext cx="29718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0000FF"/>
                </a:solidFill>
                <a:latin typeface=".VnAvant" pitchFamily="34" charset="0"/>
              </a:rPr>
              <a:t>em bÐ</a:t>
            </a:r>
          </a:p>
        </p:txBody>
      </p:sp>
      <p:sp>
        <p:nvSpPr>
          <p:cNvPr id="5124" name="Text Box 29"/>
          <p:cNvSpPr txBox="1">
            <a:spLocks noChangeArrowheads="1"/>
          </p:cNvSpPr>
          <p:nvPr/>
        </p:nvSpPr>
        <p:spPr bwMode="auto">
          <a:xfrm>
            <a:off x="3297238" y="5091113"/>
            <a:ext cx="42862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FF0000"/>
                </a:solidFill>
                <a:latin typeface=".VnAvant" pitchFamily="34" charset="0"/>
              </a:rPr>
              <a:t>…m b…</a:t>
            </a: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2114550" y="-152400"/>
            <a:ext cx="10858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0000FF"/>
                </a:solidFill>
                <a:latin typeface=".VnAvant" pitchFamily="34" charset="0"/>
              </a:rPr>
              <a:t>Ð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0" y="-152400"/>
            <a:ext cx="10858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0000FF"/>
                </a:solidFill>
                <a:latin typeface=".VnAvant" pitchFamily="34" charset="0"/>
              </a:rPr>
              <a:t>e</a:t>
            </a:r>
          </a:p>
        </p:txBody>
      </p:sp>
    </p:spTree>
    <p:custDataLst>
      <p:tags r:id="rId1"/>
    </p:custDataLst>
  </p:cSld>
  <p:clrMapOvr>
    <a:masterClrMapping/>
  </p:clrMapOvr>
  <p:transition advTm="3298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39063 0.76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1" y="381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38298E-7 L 0.39271 0.7629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35" y="38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  <p:extLst mod="1">
    <p:ext uri="{E180D4A7-C9FB-4DFB-919C-405C955672EB}">
      <p14:showEvtLst xmlns:p14="http://schemas.microsoft.com/office/powerpoint/2010/main">
        <p14:playEvt time="0" objId="2"/>
        <p14:stopEvt time="31471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 descr="Búp bê công chúa dành cho bé gái đáng yêu Mua Bán Sỉ Lẻ Order Quảng Châ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614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3886200" y="5791200"/>
            <a:ext cx="426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0" name="Text Box 29"/>
          <p:cNvSpPr txBox="1">
            <a:spLocks noChangeArrowheads="1"/>
          </p:cNvSpPr>
          <p:nvPr/>
        </p:nvSpPr>
        <p:spPr bwMode="auto">
          <a:xfrm>
            <a:off x="4763" y="15875"/>
            <a:ext cx="3341687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0000FF"/>
                </a:solidFill>
                <a:latin typeface=".VnAvant" pitchFamily="34" charset="0"/>
              </a:rPr>
              <a:t>bóp bª</a:t>
            </a:r>
          </a:p>
        </p:txBody>
      </p:sp>
      <p:sp>
        <p:nvSpPr>
          <p:cNvPr id="6151" name="Text Box 29"/>
          <p:cNvSpPr txBox="1">
            <a:spLocks noChangeArrowheads="1"/>
          </p:cNvSpPr>
          <p:nvPr/>
        </p:nvSpPr>
        <p:spPr bwMode="auto">
          <a:xfrm>
            <a:off x="3124200" y="5334000"/>
            <a:ext cx="3627438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FF00FF"/>
                </a:solidFill>
                <a:latin typeface=".VnAvant" pitchFamily="34" charset="0"/>
              </a:rPr>
              <a:t>bóp b…</a:t>
            </a: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2419350" y="15875"/>
            <a:ext cx="108585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6600" b="1">
                <a:solidFill>
                  <a:srgbClr val="0000FF"/>
                </a:solidFill>
                <a:latin typeface=".VnAvant" pitchFamily="34" charset="0"/>
              </a:rPr>
              <a:t>ª</a:t>
            </a:r>
          </a:p>
        </p:txBody>
      </p:sp>
    </p:spTree>
    <p:custDataLst>
      <p:tags r:id="rId1"/>
    </p:custDataLst>
  </p:cSld>
  <p:clrMapOvr>
    <a:masterClrMapping/>
  </p:clrMapOvr>
  <p:transition advTm="29155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97687E-6 L 0.35104 0.771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385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  <p:extLst mod="1">
    <p:ext uri="{E180D4A7-C9FB-4DFB-919C-405C955672EB}">
      <p14:showEvtLst xmlns:p14="http://schemas.microsoft.com/office/powerpoint/2010/main">
        <p14:playEvt time="0" objId="2"/>
        <p14:stopEvt time="26461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9"/>
          <p:cNvGrpSpPr>
            <a:grpSpLocks/>
          </p:cNvGrpSpPr>
          <p:nvPr/>
        </p:nvGrpSpPr>
        <p:grpSpPr bwMode="auto">
          <a:xfrm>
            <a:off x="2590800" y="846138"/>
            <a:ext cx="6477000" cy="5597525"/>
            <a:chOff x="1392" y="528"/>
            <a:chExt cx="4224" cy="3600"/>
          </a:xfrm>
        </p:grpSpPr>
        <p:pic>
          <p:nvPicPr>
            <p:cNvPr id="7187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528"/>
              <a:ext cx="4224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8" name="Text Box 12"/>
            <p:cNvSpPr txBox="1">
              <a:spLocks noChangeArrowheads="1"/>
            </p:cNvSpPr>
            <p:nvPr/>
          </p:nvSpPr>
          <p:spPr bwMode="auto">
            <a:xfrm>
              <a:off x="2112" y="1440"/>
              <a:ext cx="490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171" name="Group 49"/>
          <p:cNvGrpSpPr>
            <a:grpSpLocks/>
          </p:cNvGrpSpPr>
          <p:nvPr/>
        </p:nvGrpSpPr>
        <p:grpSpPr bwMode="auto">
          <a:xfrm>
            <a:off x="2836863" y="708025"/>
            <a:ext cx="4859337" cy="5082867"/>
            <a:chOff x="1702" y="446"/>
            <a:chExt cx="3110" cy="3216"/>
          </a:xfrm>
        </p:grpSpPr>
        <p:sp>
          <p:nvSpPr>
            <p:cNvPr id="7180" name="Text Box 29"/>
            <p:cNvSpPr txBox="1">
              <a:spLocks noChangeArrowheads="1"/>
            </p:cNvSpPr>
            <p:nvPr/>
          </p:nvSpPr>
          <p:spPr bwMode="auto">
            <a:xfrm>
              <a:off x="2673" y="446"/>
              <a:ext cx="695" cy="1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900" b="1" dirty="0">
                  <a:solidFill>
                    <a:srgbClr val="FFFF00"/>
                  </a:solidFill>
                  <a:latin typeface=".VnAvant" pitchFamily="34" charset="0"/>
                </a:rPr>
                <a:t>e</a:t>
              </a:r>
            </a:p>
          </p:txBody>
        </p:sp>
        <p:sp>
          <p:nvSpPr>
            <p:cNvPr id="7181" name="Text Box 30"/>
            <p:cNvSpPr txBox="1">
              <a:spLocks noChangeArrowheads="1"/>
            </p:cNvSpPr>
            <p:nvPr/>
          </p:nvSpPr>
          <p:spPr bwMode="auto">
            <a:xfrm>
              <a:off x="3446" y="486"/>
              <a:ext cx="695" cy="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200" b="1">
                  <a:solidFill>
                    <a:srgbClr val="FF00FF"/>
                  </a:solidFill>
                  <a:latin typeface=".VnAvant" pitchFamily="34" charset="0"/>
                </a:rPr>
                <a:t>o</a:t>
              </a:r>
            </a:p>
          </p:txBody>
        </p:sp>
        <p:sp>
          <p:nvSpPr>
            <p:cNvPr id="7182" name="Text Box 31"/>
            <p:cNvSpPr txBox="1">
              <a:spLocks noChangeArrowheads="1"/>
            </p:cNvSpPr>
            <p:nvPr/>
          </p:nvSpPr>
          <p:spPr bwMode="auto">
            <a:xfrm>
              <a:off x="4098" y="1145"/>
              <a:ext cx="714" cy="1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900" b="1">
                  <a:solidFill>
                    <a:srgbClr val="009900"/>
                  </a:solidFill>
                  <a:latin typeface=".VnAvant" pitchFamily="34" charset="0"/>
                </a:rPr>
                <a:t>a</a:t>
              </a:r>
            </a:p>
          </p:txBody>
        </p:sp>
        <p:sp>
          <p:nvSpPr>
            <p:cNvPr id="7183" name="Text Box 32"/>
            <p:cNvSpPr txBox="1">
              <a:spLocks noChangeArrowheads="1"/>
            </p:cNvSpPr>
            <p:nvPr/>
          </p:nvSpPr>
          <p:spPr bwMode="auto">
            <a:xfrm>
              <a:off x="2910" y="2348"/>
              <a:ext cx="596" cy="1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900" b="1" dirty="0">
                  <a:solidFill>
                    <a:srgbClr val="009900"/>
                  </a:solidFill>
                  <a:latin typeface=".VnAvant" pitchFamily="34" charset="0"/>
                </a:rPr>
                <a:t>a</a:t>
              </a:r>
            </a:p>
          </p:txBody>
        </p:sp>
        <p:sp>
          <p:nvSpPr>
            <p:cNvPr id="7184" name="Text Box 34"/>
            <p:cNvSpPr txBox="1">
              <a:spLocks noChangeArrowheads="1"/>
            </p:cNvSpPr>
            <p:nvPr/>
          </p:nvSpPr>
          <p:spPr bwMode="auto">
            <a:xfrm>
              <a:off x="3969" y="2242"/>
              <a:ext cx="801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00FF00"/>
                  </a:solidFill>
                  <a:latin typeface=".VnAvant" pitchFamily="34" charset="0"/>
                </a:rPr>
                <a:t>ª</a:t>
              </a:r>
            </a:p>
          </p:txBody>
        </p:sp>
        <p:sp>
          <p:nvSpPr>
            <p:cNvPr id="7185" name="Text Box 35"/>
            <p:cNvSpPr txBox="1">
              <a:spLocks noChangeArrowheads="1"/>
            </p:cNvSpPr>
            <p:nvPr/>
          </p:nvSpPr>
          <p:spPr bwMode="auto">
            <a:xfrm>
              <a:off x="2076" y="2001"/>
              <a:ext cx="654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0000FF"/>
                  </a:solidFill>
                  <a:latin typeface=".VnAvant" pitchFamily="34" charset="0"/>
                </a:rPr>
                <a:t>e</a:t>
              </a:r>
            </a:p>
          </p:txBody>
        </p:sp>
        <p:sp>
          <p:nvSpPr>
            <p:cNvPr id="7186" name="Text Box 36"/>
            <p:cNvSpPr txBox="1">
              <a:spLocks noChangeArrowheads="1"/>
            </p:cNvSpPr>
            <p:nvPr/>
          </p:nvSpPr>
          <p:spPr bwMode="auto">
            <a:xfrm>
              <a:off x="1702" y="1133"/>
              <a:ext cx="1100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FF0000"/>
                  </a:solidFill>
                  <a:latin typeface=".VnAvant" pitchFamily="34" charset="0"/>
                </a:rPr>
                <a:t> ª</a:t>
              </a:r>
            </a:p>
          </p:txBody>
        </p:sp>
      </p:grp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4191000" y="533400"/>
            <a:ext cx="304800" cy="6858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 flipV="1">
            <a:off x="5105400" y="6019800"/>
            <a:ext cx="76200" cy="762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V="1">
            <a:off x="2667000" y="4724400"/>
            <a:ext cx="533400" cy="4572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>
            <a:off x="2438400" y="2209800"/>
            <a:ext cx="609600" cy="381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4" name="Line 44"/>
          <p:cNvSpPr>
            <a:spLocks noChangeShapeType="1"/>
          </p:cNvSpPr>
          <p:nvPr/>
        </p:nvSpPr>
        <p:spPr bwMode="auto">
          <a:xfrm flipH="1">
            <a:off x="8077200" y="2286000"/>
            <a:ext cx="685800" cy="4572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5" name="Line 45"/>
          <p:cNvSpPr>
            <a:spLocks noChangeShapeType="1"/>
          </p:cNvSpPr>
          <p:nvPr/>
        </p:nvSpPr>
        <p:spPr bwMode="auto">
          <a:xfrm flipH="1">
            <a:off x="6629400" y="609600"/>
            <a:ext cx="304800" cy="6096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 flipH="1" flipV="1">
            <a:off x="7543800" y="5181600"/>
            <a:ext cx="609600" cy="381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Text Box 48"/>
          <p:cNvSpPr txBox="1">
            <a:spLocks noChangeArrowheads="1"/>
          </p:cNvSpPr>
          <p:nvPr/>
        </p:nvSpPr>
        <p:spPr bwMode="auto">
          <a:xfrm>
            <a:off x="0" y="0"/>
            <a:ext cx="3429000" cy="11382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TRÒ CHƠI 2 : Ô C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ửa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DỄ THƯƠNG</a:t>
            </a:r>
          </a:p>
        </p:txBody>
      </p:sp>
      <p:pic>
        <p:nvPicPr>
          <p:cNvPr id="2" name="Ngõ 211 Đường Bát Khối 6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6400" y="3279958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2241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25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25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25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5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6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25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7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5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40676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9"/>
          <p:cNvGrpSpPr>
            <a:grpSpLocks/>
          </p:cNvGrpSpPr>
          <p:nvPr/>
        </p:nvGrpSpPr>
        <p:grpSpPr bwMode="auto">
          <a:xfrm>
            <a:off x="2590800" y="846138"/>
            <a:ext cx="6477000" cy="5597525"/>
            <a:chOff x="1392" y="528"/>
            <a:chExt cx="4224" cy="3600"/>
          </a:xfrm>
        </p:grpSpPr>
        <p:pic>
          <p:nvPicPr>
            <p:cNvPr id="7187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528"/>
              <a:ext cx="4224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8" name="Text Box 12"/>
            <p:cNvSpPr txBox="1">
              <a:spLocks noChangeArrowheads="1"/>
            </p:cNvSpPr>
            <p:nvPr/>
          </p:nvSpPr>
          <p:spPr bwMode="auto">
            <a:xfrm>
              <a:off x="2112" y="1440"/>
              <a:ext cx="490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171" name="Group 49"/>
          <p:cNvGrpSpPr>
            <a:grpSpLocks/>
          </p:cNvGrpSpPr>
          <p:nvPr/>
        </p:nvGrpSpPr>
        <p:grpSpPr bwMode="auto">
          <a:xfrm>
            <a:off x="2836863" y="708025"/>
            <a:ext cx="4859337" cy="5082867"/>
            <a:chOff x="1702" y="446"/>
            <a:chExt cx="3110" cy="3216"/>
          </a:xfrm>
        </p:grpSpPr>
        <p:sp>
          <p:nvSpPr>
            <p:cNvPr id="7180" name="Text Box 29"/>
            <p:cNvSpPr txBox="1">
              <a:spLocks noChangeArrowheads="1"/>
            </p:cNvSpPr>
            <p:nvPr/>
          </p:nvSpPr>
          <p:spPr bwMode="auto">
            <a:xfrm>
              <a:off x="2673" y="446"/>
              <a:ext cx="695" cy="1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900" b="1">
                  <a:solidFill>
                    <a:srgbClr val="FFFF00"/>
                  </a:solidFill>
                  <a:latin typeface=".VnAvant" pitchFamily="34" charset="0"/>
                </a:rPr>
                <a:t>e</a:t>
              </a:r>
            </a:p>
          </p:txBody>
        </p:sp>
        <p:sp>
          <p:nvSpPr>
            <p:cNvPr id="7181" name="Text Box 30"/>
            <p:cNvSpPr txBox="1">
              <a:spLocks noChangeArrowheads="1"/>
            </p:cNvSpPr>
            <p:nvPr/>
          </p:nvSpPr>
          <p:spPr bwMode="auto">
            <a:xfrm>
              <a:off x="3446" y="486"/>
              <a:ext cx="695" cy="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200" b="1">
                  <a:solidFill>
                    <a:srgbClr val="FF00FF"/>
                  </a:solidFill>
                  <a:latin typeface=".VnAvant" pitchFamily="34" charset="0"/>
                </a:rPr>
                <a:t>o</a:t>
              </a:r>
            </a:p>
          </p:txBody>
        </p:sp>
        <p:sp>
          <p:nvSpPr>
            <p:cNvPr id="7182" name="Text Box 31"/>
            <p:cNvSpPr txBox="1">
              <a:spLocks noChangeArrowheads="1"/>
            </p:cNvSpPr>
            <p:nvPr/>
          </p:nvSpPr>
          <p:spPr bwMode="auto">
            <a:xfrm>
              <a:off x="4098" y="1145"/>
              <a:ext cx="714" cy="1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900" b="1">
                  <a:solidFill>
                    <a:srgbClr val="009900"/>
                  </a:solidFill>
                  <a:latin typeface=".VnAvant" pitchFamily="34" charset="0"/>
                </a:rPr>
                <a:t>a</a:t>
              </a:r>
            </a:p>
          </p:txBody>
        </p:sp>
        <p:sp>
          <p:nvSpPr>
            <p:cNvPr id="7183" name="Text Box 32"/>
            <p:cNvSpPr txBox="1">
              <a:spLocks noChangeArrowheads="1"/>
            </p:cNvSpPr>
            <p:nvPr/>
          </p:nvSpPr>
          <p:spPr bwMode="auto">
            <a:xfrm>
              <a:off x="2910" y="2348"/>
              <a:ext cx="596" cy="1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900" b="1" dirty="0">
                  <a:solidFill>
                    <a:srgbClr val="009900"/>
                  </a:solidFill>
                  <a:latin typeface=".VnAvant" pitchFamily="34" charset="0"/>
                </a:rPr>
                <a:t>a</a:t>
              </a:r>
            </a:p>
          </p:txBody>
        </p:sp>
        <p:sp>
          <p:nvSpPr>
            <p:cNvPr id="7184" name="Text Box 34"/>
            <p:cNvSpPr txBox="1">
              <a:spLocks noChangeArrowheads="1"/>
            </p:cNvSpPr>
            <p:nvPr/>
          </p:nvSpPr>
          <p:spPr bwMode="auto">
            <a:xfrm>
              <a:off x="3969" y="2242"/>
              <a:ext cx="801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00FF00"/>
                  </a:solidFill>
                  <a:latin typeface=".VnAvant" pitchFamily="34" charset="0"/>
                </a:rPr>
                <a:t>ª</a:t>
              </a:r>
            </a:p>
          </p:txBody>
        </p:sp>
        <p:sp>
          <p:nvSpPr>
            <p:cNvPr id="7185" name="Text Box 35"/>
            <p:cNvSpPr txBox="1">
              <a:spLocks noChangeArrowheads="1"/>
            </p:cNvSpPr>
            <p:nvPr/>
          </p:nvSpPr>
          <p:spPr bwMode="auto">
            <a:xfrm>
              <a:off x="2076" y="2001"/>
              <a:ext cx="654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0000FF"/>
                  </a:solidFill>
                  <a:latin typeface=".VnAvant" pitchFamily="34" charset="0"/>
                </a:rPr>
                <a:t>e</a:t>
              </a:r>
            </a:p>
          </p:txBody>
        </p:sp>
        <p:sp>
          <p:nvSpPr>
            <p:cNvPr id="7186" name="Text Box 36"/>
            <p:cNvSpPr txBox="1">
              <a:spLocks noChangeArrowheads="1"/>
            </p:cNvSpPr>
            <p:nvPr/>
          </p:nvSpPr>
          <p:spPr bwMode="auto">
            <a:xfrm>
              <a:off x="1702" y="1133"/>
              <a:ext cx="1100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FF0000"/>
                  </a:solidFill>
                  <a:latin typeface=".VnAvant" pitchFamily="34" charset="0"/>
                </a:rPr>
                <a:t> ª</a:t>
              </a:r>
            </a:p>
          </p:txBody>
        </p:sp>
      </p:grp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4191000" y="533400"/>
            <a:ext cx="304800" cy="6858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 flipV="1">
            <a:off x="5105400" y="6019800"/>
            <a:ext cx="76200" cy="762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V="1">
            <a:off x="2667000" y="4724400"/>
            <a:ext cx="533400" cy="4572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>
            <a:off x="2438400" y="2209800"/>
            <a:ext cx="609600" cy="381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4" name="Line 44"/>
          <p:cNvSpPr>
            <a:spLocks noChangeShapeType="1"/>
          </p:cNvSpPr>
          <p:nvPr/>
        </p:nvSpPr>
        <p:spPr bwMode="auto">
          <a:xfrm flipH="1">
            <a:off x="8077200" y="2286000"/>
            <a:ext cx="685800" cy="4572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5" name="Line 45"/>
          <p:cNvSpPr>
            <a:spLocks noChangeShapeType="1"/>
          </p:cNvSpPr>
          <p:nvPr/>
        </p:nvSpPr>
        <p:spPr bwMode="auto">
          <a:xfrm flipH="1">
            <a:off x="6629400" y="609600"/>
            <a:ext cx="304800" cy="6096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 flipH="1" flipV="1">
            <a:off x="7543800" y="5181600"/>
            <a:ext cx="609600" cy="381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Text Box 48"/>
          <p:cNvSpPr txBox="1">
            <a:spLocks noChangeArrowheads="1"/>
          </p:cNvSpPr>
          <p:nvPr/>
        </p:nvSpPr>
        <p:spPr bwMode="auto">
          <a:xfrm>
            <a:off x="0" y="0"/>
            <a:ext cx="3429000" cy="11382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TRÒ CHƠI 2 : Ô C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ửa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DỄ THƯƠNG</a:t>
            </a:r>
          </a:p>
        </p:txBody>
      </p:sp>
      <p:pic>
        <p:nvPicPr>
          <p:cNvPr id="22" name="Ngõ 211 Đường Bát Khối 7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0" y="308513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3740318"/>
      </p:ext>
    </p:extLst>
  </p:cSld>
  <p:clrMapOvr>
    <a:masterClrMapping/>
  </p:clrMapOvr>
  <p:transition advTm="25462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25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25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25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5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6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25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7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5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2"/>
        <p14:stopEvt time="24572" objId="2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39"/>
          <p:cNvGrpSpPr>
            <a:grpSpLocks/>
          </p:cNvGrpSpPr>
          <p:nvPr/>
        </p:nvGrpSpPr>
        <p:grpSpPr bwMode="auto">
          <a:xfrm>
            <a:off x="2590800" y="846138"/>
            <a:ext cx="6477000" cy="5597525"/>
            <a:chOff x="1392" y="528"/>
            <a:chExt cx="4224" cy="3600"/>
          </a:xfrm>
        </p:grpSpPr>
        <p:pic>
          <p:nvPicPr>
            <p:cNvPr id="7187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528"/>
              <a:ext cx="4224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8" name="Text Box 12"/>
            <p:cNvSpPr txBox="1">
              <a:spLocks noChangeArrowheads="1"/>
            </p:cNvSpPr>
            <p:nvPr/>
          </p:nvSpPr>
          <p:spPr bwMode="auto">
            <a:xfrm>
              <a:off x="2112" y="1440"/>
              <a:ext cx="490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171" name="Group 49"/>
          <p:cNvGrpSpPr>
            <a:grpSpLocks/>
          </p:cNvGrpSpPr>
          <p:nvPr/>
        </p:nvGrpSpPr>
        <p:grpSpPr bwMode="auto">
          <a:xfrm>
            <a:off x="2836863" y="708025"/>
            <a:ext cx="4859337" cy="5082867"/>
            <a:chOff x="1702" y="446"/>
            <a:chExt cx="3110" cy="3216"/>
          </a:xfrm>
        </p:grpSpPr>
        <p:sp>
          <p:nvSpPr>
            <p:cNvPr id="7180" name="Text Box 29"/>
            <p:cNvSpPr txBox="1">
              <a:spLocks noChangeArrowheads="1"/>
            </p:cNvSpPr>
            <p:nvPr/>
          </p:nvSpPr>
          <p:spPr bwMode="auto">
            <a:xfrm>
              <a:off x="2673" y="446"/>
              <a:ext cx="695" cy="13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900" b="1">
                  <a:solidFill>
                    <a:srgbClr val="FFFF00"/>
                  </a:solidFill>
                  <a:latin typeface=".VnAvant" pitchFamily="34" charset="0"/>
                </a:rPr>
                <a:t>e</a:t>
              </a:r>
            </a:p>
          </p:txBody>
        </p:sp>
        <p:sp>
          <p:nvSpPr>
            <p:cNvPr id="7181" name="Text Box 30"/>
            <p:cNvSpPr txBox="1">
              <a:spLocks noChangeArrowheads="1"/>
            </p:cNvSpPr>
            <p:nvPr/>
          </p:nvSpPr>
          <p:spPr bwMode="auto">
            <a:xfrm>
              <a:off x="3446" y="486"/>
              <a:ext cx="695" cy="1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200" b="1">
                  <a:solidFill>
                    <a:srgbClr val="FF00FF"/>
                  </a:solidFill>
                  <a:latin typeface=".VnAvant" pitchFamily="34" charset="0"/>
                </a:rPr>
                <a:t>o</a:t>
              </a:r>
            </a:p>
          </p:txBody>
        </p:sp>
        <p:sp>
          <p:nvSpPr>
            <p:cNvPr id="7182" name="Text Box 31"/>
            <p:cNvSpPr txBox="1">
              <a:spLocks noChangeArrowheads="1"/>
            </p:cNvSpPr>
            <p:nvPr/>
          </p:nvSpPr>
          <p:spPr bwMode="auto">
            <a:xfrm>
              <a:off x="4098" y="1145"/>
              <a:ext cx="714" cy="1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900" b="1">
                  <a:solidFill>
                    <a:srgbClr val="009900"/>
                  </a:solidFill>
                  <a:latin typeface=".VnAvant" pitchFamily="34" charset="0"/>
                </a:rPr>
                <a:t>a</a:t>
              </a:r>
            </a:p>
          </p:txBody>
        </p:sp>
        <p:sp>
          <p:nvSpPr>
            <p:cNvPr id="7183" name="Text Box 32"/>
            <p:cNvSpPr txBox="1">
              <a:spLocks noChangeArrowheads="1"/>
            </p:cNvSpPr>
            <p:nvPr/>
          </p:nvSpPr>
          <p:spPr bwMode="auto">
            <a:xfrm>
              <a:off x="2910" y="2348"/>
              <a:ext cx="596" cy="13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900" b="1" dirty="0">
                  <a:solidFill>
                    <a:srgbClr val="009900"/>
                  </a:solidFill>
                  <a:latin typeface=".VnAvant" pitchFamily="34" charset="0"/>
                </a:rPr>
                <a:t>a</a:t>
              </a:r>
            </a:p>
          </p:txBody>
        </p:sp>
        <p:sp>
          <p:nvSpPr>
            <p:cNvPr id="7184" name="Text Box 34"/>
            <p:cNvSpPr txBox="1">
              <a:spLocks noChangeArrowheads="1"/>
            </p:cNvSpPr>
            <p:nvPr/>
          </p:nvSpPr>
          <p:spPr bwMode="auto">
            <a:xfrm>
              <a:off x="3969" y="2242"/>
              <a:ext cx="801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00FF00"/>
                  </a:solidFill>
                  <a:latin typeface=".VnAvant" pitchFamily="34" charset="0"/>
                </a:rPr>
                <a:t>ª</a:t>
              </a:r>
            </a:p>
          </p:txBody>
        </p:sp>
        <p:sp>
          <p:nvSpPr>
            <p:cNvPr id="7185" name="Text Box 35"/>
            <p:cNvSpPr txBox="1">
              <a:spLocks noChangeArrowheads="1"/>
            </p:cNvSpPr>
            <p:nvPr/>
          </p:nvSpPr>
          <p:spPr bwMode="auto">
            <a:xfrm>
              <a:off x="2076" y="2001"/>
              <a:ext cx="654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0000FF"/>
                  </a:solidFill>
                  <a:latin typeface=".VnAvant" pitchFamily="34" charset="0"/>
                </a:rPr>
                <a:t>e</a:t>
              </a:r>
            </a:p>
          </p:txBody>
        </p:sp>
        <p:sp>
          <p:nvSpPr>
            <p:cNvPr id="7186" name="Text Box 36"/>
            <p:cNvSpPr txBox="1">
              <a:spLocks noChangeArrowheads="1"/>
            </p:cNvSpPr>
            <p:nvPr/>
          </p:nvSpPr>
          <p:spPr bwMode="auto">
            <a:xfrm>
              <a:off x="1702" y="1133"/>
              <a:ext cx="1100" cy="1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3000" b="1">
                  <a:solidFill>
                    <a:srgbClr val="FF0000"/>
                  </a:solidFill>
                  <a:latin typeface=".VnAvant" pitchFamily="34" charset="0"/>
                </a:rPr>
                <a:t> ª</a:t>
              </a:r>
            </a:p>
          </p:txBody>
        </p:sp>
      </p:grp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4191000" y="533400"/>
            <a:ext cx="304800" cy="6858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 flipV="1">
            <a:off x="5105400" y="6019800"/>
            <a:ext cx="76200" cy="762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V="1">
            <a:off x="2667000" y="4724400"/>
            <a:ext cx="533400" cy="4572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>
            <a:off x="2438400" y="2209800"/>
            <a:ext cx="609600" cy="381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4" name="Line 44"/>
          <p:cNvSpPr>
            <a:spLocks noChangeShapeType="1"/>
          </p:cNvSpPr>
          <p:nvPr/>
        </p:nvSpPr>
        <p:spPr bwMode="auto">
          <a:xfrm flipH="1">
            <a:off x="8077200" y="2286000"/>
            <a:ext cx="685800" cy="4572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5" name="Line 45"/>
          <p:cNvSpPr>
            <a:spLocks noChangeShapeType="1"/>
          </p:cNvSpPr>
          <p:nvPr/>
        </p:nvSpPr>
        <p:spPr bwMode="auto">
          <a:xfrm flipH="1">
            <a:off x="6629400" y="609600"/>
            <a:ext cx="304800" cy="6096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 flipH="1" flipV="1">
            <a:off x="7543800" y="5181600"/>
            <a:ext cx="609600" cy="381000"/>
          </a:xfrm>
          <a:prstGeom prst="line">
            <a:avLst/>
          </a:prstGeom>
          <a:noFill/>
          <a:ln w="152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Text Box 48"/>
          <p:cNvSpPr txBox="1">
            <a:spLocks noChangeArrowheads="1"/>
          </p:cNvSpPr>
          <p:nvPr/>
        </p:nvSpPr>
        <p:spPr bwMode="auto">
          <a:xfrm>
            <a:off x="0" y="0"/>
            <a:ext cx="3429000" cy="11382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TRÒ CHƠI 2 : Ô C</a:t>
            </a:r>
            <a:r>
              <a:rPr lang="en-US" altLang="en-US" sz="4000">
                <a:solidFill>
                  <a:srgbClr val="FF0000"/>
                </a:solidFill>
                <a:latin typeface="Times New Roman" panose="02020603050405020304" pitchFamily="18" charset="0"/>
              </a:rPr>
              <a:t>ửa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 DỄ THƯƠNG</a:t>
            </a:r>
          </a:p>
        </p:txBody>
      </p:sp>
      <p:pic>
        <p:nvPicPr>
          <p:cNvPr id="22" name="Ngõ 211 Đường Bát Khối 7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0" y="3451746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3740318"/>
      </p:ext>
    </p:extLst>
  </p:cSld>
  <p:clrMapOvr>
    <a:masterClrMapping/>
  </p:clrMapOvr>
  <p:transition advTm="25676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25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25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5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25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5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6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5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25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7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5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2"/>
        <p14:stopEvt time="24573" objId="22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êu đề 1"/>
          <p:cNvSpPr txBox="1">
            <a:spLocks/>
          </p:cNvSpPr>
          <p:nvPr/>
        </p:nvSpPr>
        <p:spPr bwMode="auto">
          <a:xfrm>
            <a:off x="56832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3: ô cửa bí mật</a:t>
            </a:r>
          </a:p>
        </p:txBody>
      </p:sp>
      <p:sp>
        <p:nvSpPr>
          <p:cNvPr id="10246" name="Hộp_Văn_Bản 13"/>
          <p:cNvSpPr txBox="1">
            <a:spLocks noChangeArrowheads="1"/>
          </p:cNvSpPr>
          <p:nvPr/>
        </p:nvSpPr>
        <p:spPr bwMode="auto">
          <a:xfrm>
            <a:off x="1258888" y="242888"/>
            <a:ext cx="1981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9900" b="1">
              <a:solidFill>
                <a:schemeClr val="hlink"/>
              </a:solidFill>
              <a:latin typeface="VNI-Avo" pitchFamily="2" charset="0"/>
            </a:endParaRPr>
          </a:p>
        </p:txBody>
      </p:sp>
      <p:pic>
        <p:nvPicPr>
          <p:cNvPr id="2" name="Ngõ 211 Đường Bát Khối 8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20200" y="3270250"/>
            <a:ext cx="609600" cy="609600"/>
          </a:xfrm>
          <a:prstGeom prst="rect">
            <a:avLst/>
          </a:prstGeom>
        </p:spPr>
      </p:pic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2051247" y="1999139"/>
            <a:ext cx="1085929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600" b="1" dirty="0">
                <a:solidFill>
                  <a:srgbClr val="0000FF"/>
                </a:solidFill>
                <a:latin typeface=".VnAvant" pitchFamily="34" charset="0"/>
              </a:rPr>
              <a:t>e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5945862" y="1230573"/>
            <a:ext cx="1085929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600" b="1" dirty="0">
                <a:solidFill>
                  <a:srgbClr val="00B0F0"/>
                </a:solidFill>
                <a:latin typeface=".VnAvant" pitchFamily="34" charset="0"/>
              </a:rPr>
              <a:t>i</a:t>
            </a: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5867400" y="3666397"/>
            <a:ext cx="1085929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600" b="1" dirty="0">
                <a:solidFill>
                  <a:srgbClr val="FF00FF"/>
                </a:solidFill>
                <a:latin typeface=".VnAvant" pitchFamily="34" charset="0"/>
              </a:rPr>
              <a:t>ª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39704"/>
            <a:ext cx="2924175" cy="22018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4202112"/>
            <a:ext cx="2446337" cy="2274888"/>
          </a:xfrm>
          <a:prstGeom prst="roundRect">
            <a:avLst>
              <a:gd name="adj" fmla="val 16667"/>
            </a:avLst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691" y="1336300"/>
            <a:ext cx="3008312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custDataLst>
      <p:tags r:id="rId1"/>
    </p:custDataLst>
  </p:cSld>
  <p:clrMapOvr>
    <a:masterClrMapping/>
  </p:clrMapOvr>
  <p:transition advTm="32875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stopEvt time="32006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1.7|1.9|1.8|1.7|2.1|1.9|8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2.2|1.5|1.5|1.9|1.7|1.9|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2|1.6|1.4|1.9|1.8|1.8|5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2.9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6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38363</TotalTime>
  <Words>146</Words>
  <Application>Microsoft Office PowerPoint</Application>
  <PresentationFormat>On-screen Show (4:3)</PresentationFormat>
  <Paragraphs>50</Paragraphs>
  <Slides>11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.VnAvant</vt:lpstr>
      <vt:lpstr>Arial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 Nang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Hong</dc:creator>
  <cp:lastModifiedBy>acer</cp:lastModifiedBy>
  <cp:revision>145</cp:revision>
  <dcterms:created xsi:type="dcterms:W3CDTF">2008-12-02T12:15:04Z</dcterms:created>
  <dcterms:modified xsi:type="dcterms:W3CDTF">2023-11-08T15:59:20Z</dcterms:modified>
</cp:coreProperties>
</file>