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4" r:id="rId3"/>
    <p:sldId id="272" r:id="rId4"/>
    <p:sldId id="281" r:id="rId5"/>
    <p:sldId id="285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70" r:id="rId16"/>
    <p:sldId id="271" r:id="rId17"/>
    <p:sldId id="273" r:id="rId18"/>
    <p:sldId id="274" r:id="rId19"/>
    <p:sldId id="268" r:id="rId20"/>
    <p:sldId id="286" r:id="rId21"/>
    <p:sldId id="276" r:id="rId22"/>
    <p:sldId id="277" r:id="rId23"/>
    <p:sldId id="278" r:id="rId24"/>
    <p:sldId id="279" r:id="rId25"/>
    <p:sldId id="280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3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9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5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1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7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2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1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F0C17-7E1F-4219-A473-B2980D7F59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3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NULL"/><Relationship Id="rId18" Type="http://schemas.openxmlformats.org/officeDocument/2006/relationships/image" Target="../media/image9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6.png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5.png"/><Relationship Id="rId19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NUL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0.svg"/><Relationship Id="rId3" Type="http://schemas.openxmlformats.org/officeDocument/2006/relationships/image" Target="../media/image41.svg"/><Relationship Id="rId7" Type="http://schemas.openxmlformats.org/officeDocument/2006/relationships/image" Target="../media/image100.svg"/><Relationship Id="rId12" Type="http://schemas.openxmlformats.org/officeDocument/2006/relationships/image" Target="../media/image13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0.svg"/><Relationship Id="rId5" Type="http://schemas.openxmlformats.org/officeDocument/2006/relationships/image" Target="../media/image240.svg"/><Relationship Id="rId15" Type="http://schemas.openxmlformats.org/officeDocument/2006/relationships/image" Target="../media/image300.sv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60.sv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1.svg"/><Relationship Id="rId7" Type="http://schemas.openxmlformats.org/officeDocument/2006/relationships/image" Target="../media/image18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jpg"/><Relationship Id="rId5" Type="http://schemas.openxmlformats.org/officeDocument/2006/relationships/image" Target="../media/image240.svg"/><Relationship Id="rId10" Type="http://schemas.openxmlformats.org/officeDocument/2006/relationships/image" Target="../media/image29.jpg"/><Relationship Id="rId4" Type="http://schemas.openxmlformats.org/officeDocument/2006/relationships/image" Target="../media/image11.png"/><Relationship Id="rId9" Type="http://schemas.openxmlformats.org/officeDocument/2006/relationships/image" Target="../media/image28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1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openxmlformats.org/officeDocument/2006/relationships/image" Target="../media/image30.jpg"/><Relationship Id="rId4" Type="http://schemas.openxmlformats.org/officeDocument/2006/relationships/image" Target="../media/image17.png"/><Relationship Id="rId9" Type="http://schemas.openxmlformats.org/officeDocument/2006/relationships/image" Target="../media/image28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1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openxmlformats.org/officeDocument/2006/relationships/image" Target="../media/image30.jpg"/><Relationship Id="rId4" Type="http://schemas.openxmlformats.org/officeDocument/2006/relationships/image" Target="../media/image17.png"/><Relationship Id="rId9" Type="http://schemas.openxmlformats.org/officeDocument/2006/relationships/image" Target="../media/image280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1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13.png"/><Relationship Id="rId17" Type="http://schemas.openxmlformats.org/officeDocument/2006/relationships/image" Target="../media/image16.jpeg"/><Relationship Id="rId2" Type="http://schemas.openxmlformats.org/officeDocument/2006/relationships/image" Target="../media/image2.pn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24.svg"/><Relationship Id="rId15" Type="http://schemas.openxmlformats.org/officeDocument/2006/relationships/image" Target="../media/image30.sv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6.sv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1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2.jp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8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1.svg"/><Relationship Id="rId7" Type="http://schemas.openxmlformats.org/officeDocument/2006/relationships/image" Target="../media/image18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.jpg"/><Relationship Id="rId10" Type="http://schemas.openxmlformats.org/officeDocument/2006/relationships/image" Target="../media/image31.jpg"/><Relationship Id="rId4" Type="http://schemas.openxmlformats.org/officeDocument/2006/relationships/image" Target="../media/image17.png"/><Relationship Id="rId9" Type="http://schemas.openxmlformats.org/officeDocument/2006/relationships/image" Target="../media/image28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1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openxmlformats.org/officeDocument/2006/relationships/image" Target="../media/image27.jpg"/><Relationship Id="rId4" Type="http://schemas.openxmlformats.org/officeDocument/2006/relationships/image" Target="../media/image17.png"/><Relationship Id="rId9" Type="http://schemas.openxmlformats.org/officeDocument/2006/relationships/image" Target="../media/image28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1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openxmlformats.org/officeDocument/2006/relationships/image" Target="../media/image33.jpg"/><Relationship Id="rId4" Type="http://schemas.openxmlformats.org/officeDocument/2006/relationships/image" Target="../media/image17.png"/><Relationship Id="rId9" Type="http://schemas.openxmlformats.org/officeDocument/2006/relationships/image" Target="../media/image28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9.jpg"/><Relationship Id="rId3" Type="http://schemas.openxmlformats.org/officeDocument/2006/relationships/image" Target="../media/image41.svg"/><Relationship Id="rId7" Type="http://schemas.openxmlformats.org/officeDocument/2006/relationships/image" Target="../media/image100.svg"/><Relationship Id="rId12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0.svg"/><Relationship Id="rId5" Type="http://schemas.openxmlformats.org/officeDocument/2006/relationships/image" Target="../media/image240.svg"/><Relationship Id="rId1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60.svg"/><Relationship Id="rId1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0.png"/><Relationship Id="rId3" Type="http://schemas.openxmlformats.org/officeDocument/2006/relationships/image" Target="../media/image41.svg"/><Relationship Id="rId7" Type="http://schemas.openxmlformats.org/officeDocument/2006/relationships/image" Target="../media/image100.svg"/><Relationship Id="rId12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0.svg"/><Relationship Id="rId5" Type="http://schemas.openxmlformats.org/officeDocument/2006/relationships/image" Target="../media/image240.sv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60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0.png"/><Relationship Id="rId3" Type="http://schemas.openxmlformats.org/officeDocument/2006/relationships/image" Target="../media/image41.svg"/><Relationship Id="rId7" Type="http://schemas.openxmlformats.org/officeDocument/2006/relationships/image" Target="../media/image100.svg"/><Relationship Id="rId12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0.svg"/><Relationship Id="rId5" Type="http://schemas.openxmlformats.org/officeDocument/2006/relationships/image" Target="../media/image240.sv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60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NULL"/><Relationship Id="rId18" Type="http://schemas.openxmlformats.org/officeDocument/2006/relationships/image" Target="../media/image9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6.png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5.png"/><Relationship Id="rId19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NUL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1.svg"/><Relationship Id="rId7" Type="http://schemas.openxmlformats.org/officeDocument/2006/relationships/image" Target="../media/image18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0.svg"/><Relationship Id="rId5" Type="http://schemas.openxmlformats.org/officeDocument/2006/relationships/image" Target="../media/image240.sv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28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0.svg"/><Relationship Id="rId3" Type="http://schemas.openxmlformats.org/officeDocument/2006/relationships/image" Target="../media/image41.svg"/><Relationship Id="rId7" Type="http://schemas.openxmlformats.org/officeDocument/2006/relationships/image" Target="../media/image100.svg"/><Relationship Id="rId12" Type="http://schemas.openxmlformats.org/officeDocument/2006/relationships/image" Target="../media/image13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0.svg"/><Relationship Id="rId5" Type="http://schemas.openxmlformats.org/officeDocument/2006/relationships/image" Target="../media/image240.svg"/><Relationship Id="rId15" Type="http://schemas.openxmlformats.org/officeDocument/2006/relationships/image" Target="../media/image300.sv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60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6364" y="1054863"/>
            <a:ext cx="8566108" cy="3692855"/>
            <a:chOff x="0" y="0"/>
            <a:chExt cx="3384142" cy="14589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84141" cy="1458906"/>
            </a:xfrm>
            <a:custGeom>
              <a:avLst/>
              <a:gdLst/>
              <a:ahLst/>
              <a:cxnLst/>
              <a:rect l="l" t="t" r="r" b="b"/>
              <a:pathLst>
                <a:path w="3384141" h="1458906">
                  <a:moveTo>
                    <a:pt x="30729" y="0"/>
                  </a:moveTo>
                  <a:lnTo>
                    <a:pt x="3353413" y="0"/>
                  </a:lnTo>
                  <a:cubicBezTo>
                    <a:pt x="3370384" y="0"/>
                    <a:pt x="3384141" y="13758"/>
                    <a:pt x="3384141" y="30729"/>
                  </a:cubicBezTo>
                  <a:lnTo>
                    <a:pt x="3384141" y="1428177"/>
                  </a:lnTo>
                  <a:cubicBezTo>
                    <a:pt x="3384141" y="1445148"/>
                    <a:pt x="3370384" y="1458906"/>
                    <a:pt x="3353413" y="1458906"/>
                  </a:cubicBezTo>
                  <a:lnTo>
                    <a:pt x="30729" y="1458906"/>
                  </a:lnTo>
                  <a:cubicBezTo>
                    <a:pt x="13758" y="1458906"/>
                    <a:pt x="0" y="1445148"/>
                    <a:pt x="0" y="1428177"/>
                  </a:cubicBezTo>
                  <a:lnTo>
                    <a:pt x="0" y="30729"/>
                  </a:lnTo>
                  <a:cubicBezTo>
                    <a:pt x="0" y="13758"/>
                    <a:pt x="13758" y="0"/>
                    <a:pt x="30729" y="0"/>
                  </a:cubicBezTo>
                  <a:close/>
                </a:path>
              </a:pathLst>
            </a:custGeom>
            <a:solidFill>
              <a:srgbClr val="FFE8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12034" y="2901291"/>
            <a:ext cx="3629303" cy="32709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2055" y="5830503"/>
            <a:ext cx="11013081" cy="23227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19542" y="4114800"/>
            <a:ext cx="3436811" cy="2743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78485" y="3158755"/>
            <a:ext cx="3629303" cy="32709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174731" y="4114800"/>
            <a:ext cx="3436811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14215" y="737248"/>
            <a:ext cx="1103055" cy="8443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28048" y="3559701"/>
            <a:ext cx="893365" cy="6838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391710" y="550677"/>
            <a:ext cx="1085335" cy="11013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295438" y="4682475"/>
            <a:ext cx="1085335" cy="110135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520616" y="2685638"/>
            <a:ext cx="7520569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6"/>
              </a:lnSpc>
            </a:pP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 </a:t>
            </a:r>
          </a:p>
          <a:p>
            <a:pPr algn="ctr">
              <a:lnSpc>
                <a:spcPts val="4656"/>
              </a:lnSpc>
            </a:pP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“ VE SẦU VÀ KIẾN</a:t>
            </a:r>
            <a:endParaRPr lang="en-US" sz="3880" b="1" spc="89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448610" flipV="1">
            <a:off x="1602754" y="1582597"/>
            <a:ext cx="749269" cy="62666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403928" flipV="1">
            <a:off x="9569898" y="2448447"/>
            <a:ext cx="749269" cy="62666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612034" y="-197509"/>
            <a:ext cx="2526248" cy="14468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924621" y="550677"/>
            <a:ext cx="1581579" cy="110135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426468" y="4326477"/>
            <a:ext cx="7435310" cy="386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  <a:spcBef>
                <a:spcPct val="0"/>
              </a:spcBef>
            </a:pPr>
            <a:r>
              <a:rPr lang="en-US" sz="2350" b="1" dirty="0" smtClean="0">
                <a:solidFill>
                  <a:srgbClr val="0070C0"/>
                </a:solidFill>
                <a:latin typeface="Quicksand Bold"/>
              </a:rPr>
              <a:t>LỚP MẪU GIÁO LỚN A2</a:t>
            </a:r>
            <a:endParaRPr lang="en-US" sz="2350" b="1" dirty="0">
              <a:solidFill>
                <a:srgbClr val="0070C0"/>
              </a:solidFill>
              <a:latin typeface="Quicksand Bold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99393" y="78238"/>
            <a:ext cx="587533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+mj-lt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+mj-lt"/>
              </a:rPr>
              <a:t>TRƯỜNG MẦM NON HOA SEN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39" y="969590"/>
            <a:ext cx="1557653" cy="11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r="93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8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r="948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18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49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r="9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966" y="0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46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2055" y="5498261"/>
            <a:ext cx="12588361" cy="265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4415" y="4222173"/>
            <a:ext cx="3888557" cy="2743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75365" y="1795673"/>
            <a:ext cx="10593189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400" b="1" spc="13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25887" y="3120818"/>
            <a:ext cx="1085335" cy="11013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9387" y="1221781"/>
            <a:ext cx="1085335" cy="11013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379257" y="4843457"/>
            <a:ext cx="1126943" cy="8626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673787" y="-100913"/>
            <a:ext cx="3523735" cy="14321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812457" y="-751386"/>
            <a:ext cx="4876800" cy="19820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536997" y="5314335"/>
            <a:ext cx="4617443" cy="23433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379257" y="838200"/>
            <a:ext cx="1493260" cy="12767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97775" y="2883193"/>
            <a:ext cx="6481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C000"/>
                </a:solidFill>
              </a:rPr>
              <a:t>Ve</a:t>
            </a:r>
            <a:r>
              <a:rPr lang="en-US" sz="6000" b="1" dirty="0" smtClean="0">
                <a:solidFill>
                  <a:srgbClr val="FFC000"/>
                </a:solidFill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</a:rPr>
              <a:t>Sầu</a:t>
            </a:r>
            <a:r>
              <a:rPr lang="en-US" sz="6000" b="1" dirty="0" smtClean="0">
                <a:solidFill>
                  <a:srgbClr val="FFC000"/>
                </a:solidFill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</a:rPr>
              <a:t>và</a:t>
            </a:r>
            <a:r>
              <a:rPr lang="en-US" sz="6000" b="1" dirty="0" smtClean="0">
                <a:solidFill>
                  <a:srgbClr val="FFC000"/>
                </a:solidFill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</a:rPr>
              <a:t>Kiến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78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02288" y="4398800"/>
            <a:ext cx="3485981" cy="24592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530913" y="4427682"/>
            <a:ext cx="3888557" cy="274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129988" y="183267"/>
            <a:ext cx="12062012" cy="585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</a:pPr>
            <a:r>
              <a:rPr lang="en-US" sz="32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Trong</a:t>
            </a:r>
            <a:r>
              <a:rPr lang="en-US" sz="32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truyện</a:t>
            </a:r>
            <a:r>
              <a:rPr lang="en-US" sz="32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có</a:t>
            </a:r>
            <a:r>
              <a:rPr lang="en-US" sz="32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những</a:t>
            </a:r>
            <a:r>
              <a:rPr lang="en-US" sz="32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nhân</a:t>
            </a:r>
            <a:r>
              <a:rPr lang="en-US" sz="32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vật</a:t>
            </a:r>
            <a:r>
              <a:rPr lang="en-US" sz="32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nào</a:t>
            </a:r>
            <a:r>
              <a:rPr lang="en-US" sz="32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?</a:t>
            </a:r>
            <a:endParaRPr lang="en-US" sz="3200" b="1" spc="76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6376" y="1176982"/>
            <a:ext cx="1801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Ve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Sầu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5576" y="1126580"/>
            <a:ext cx="262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chú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Kiến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9" t="28818" r="13904" b="10279"/>
          <a:stretch/>
        </p:blipFill>
        <p:spPr>
          <a:xfrm>
            <a:off x="1449110" y="1870994"/>
            <a:ext cx="2286000" cy="27566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t="69811" r="17113"/>
          <a:stretch/>
        </p:blipFill>
        <p:spPr>
          <a:xfrm>
            <a:off x="4834217" y="2552090"/>
            <a:ext cx="7088842" cy="18123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29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9177" y="3522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Khi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</a:rPr>
              <a:t>vật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trong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rừng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cùng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nhau</a:t>
            </a:r>
            <a:r>
              <a:rPr lang="en-US" sz="2800" b="1" dirty="0" smtClean="0">
                <a:solidFill>
                  <a:srgbClr val="C00000"/>
                </a:solidFill>
              </a:rPr>
              <a:t> ca </a:t>
            </a:r>
            <a:r>
              <a:rPr lang="en-US" sz="2800" b="1" dirty="0" err="1" smtClean="0">
                <a:solidFill>
                  <a:srgbClr val="C00000"/>
                </a:solidFill>
              </a:rPr>
              <a:t>hát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thì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chú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Kiến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gì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29129" r="10027"/>
          <a:stretch/>
        </p:blipFill>
        <p:spPr>
          <a:xfrm>
            <a:off x="658065" y="782309"/>
            <a:ext cx="10789950" cy="43279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9376" y="5468376"/>
            <a:ext cx="5459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Cặm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cụi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kiếm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thức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ăn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9177" y="3522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Vì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sao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bạn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Kiến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phải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kiểm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mồi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64206" r="10027"/>
          <a:stretch/>
        </p:blipFill>
        <p:spPr>
          <a:xfrm>
            <a:off x="-579064" y="1483655"/>
            <a:ext cx="11699468" cy="2710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5820" y="4525513"/>
            <a:ext cx="7169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tích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trữ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mùa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đông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giá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rét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56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1" r="98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4560" y="300446"/>
            <a:ext cx="462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Ve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Sầu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đã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nói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gì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với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Kiến</a:t>
            </a:r>
            <a:r>
              <a:rPr lang="en-US" sz="3200" b="1" dirty="0" smtClean="0">
                <a:solidFill>
                  <a:srgbClr val="C00000"/>
                </a:solidFill>
              </a:rPr>
              <a:t>?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2906484" y="885221"/>
            <a:ext cx="5538653" cy="3307957"/>
          </a:xfrm>
          <a:prstGeom prst="cloud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45032" y="1631258"/>
            <a:ext cx="4715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Chú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ăn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bao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nhiêu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đâu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kiếm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nặng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tổ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chú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cứ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vui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chơi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chúng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tôi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đi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9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52055" y="5498261"/>
            <a:ext cx="12588361" cy="265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4415" y="4222173"/>
            <a:ext cx="3888557" cy="2743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52054" y="1468660"/>
            <a:ext cx="421228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endParaRPr lang="en-US" sz="2800" b="1" spc="13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ts val="5074"/>
              </a:lnSpc>
            </a:pP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ghê</a:t>
            </a:r>
            <a:endParaRPr lang="en-US" sz="2800" b="1" spc="13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ts val="5074"/>
              </a:lnSpc>
            </a:pP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Suốt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endParaRPr lang="en-US" sz="2800" b="1" spc="13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ts val="5074"/>
              </a:lnSpc>
            </a:pP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Râm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ran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xướng</a:t>
            </a:r>
            <a:endParaRPr lang="en-US" sz="2800" b="1" spc="13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125887" y="3120818"/>
            <a:ext cx="1085335" cy="11013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09387" y="1221781"/>
            <a:ext cx="1085335" cy="11013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379257" y="4843457"/>
            <a:ext cx="1126943" cy="8626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673787" y="-100913"/>
            <a:ext cx="3523735" cy="14321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812457" y="-751386"/>
            <a:ext cx="4876800" cy="19820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536997" y="5314335"/>
            <a:ext cx="4617443" cy="23433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379257" y="838200"/>
            <a:ext cx="1493260" cy="1276737"/>
          </a:xfrm>
          <a:prstGeom prst="rect">
            <a:avLst/>
          </a:prstGeom>
        </p:spPr>
      </p:pic>
      <p:pic>
        <p:nvPicPr>
          <p:cNvPr id="1026" name="Picture 2" descr="Vòng đời của ve sầu - Nơi sinh sống và tuổi thọ của ve sầu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70" y="1362417"/>
            <a:ext cx="4898851" cy="3251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2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03736" y="100920"/>
            <a:ext cx="978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Sầu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vậy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chú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r="9351"/>
          <a:stretch/>
        </p:blipFill>
        <p:spPr>
          <a:xfrm>
            <a:off x="0" y="654923"/>
            <a:ext cx="12192000" cy="620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6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9177" y="3522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Khi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mùa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Đông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đến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điều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gì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đã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xảy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ra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5077035"/>
            <a:ext cx="602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Ve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Sầu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chịu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cũng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ăn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khô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héo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dần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vì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đói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rét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t="11966" r="17932" b="17063"/>
          <a:stretch/>
        </p:blipFill>
        <p:spPr>
          <a:xfrm>
            <a:off x="256614" y="1176982"/>
            <a:ext cx="5766405" cy="3637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8" t="27332" r="11364" b="297"/>
          <a:stretch/>
        </p:blipFill>
        <p:spPr>
          <a:xfrm>
            <a:off x="6637860" y="1176982"/>
            <a:ext cx="5451046" cy="38216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85777" y="5110288"/>
            <a:ext cx="515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Kiến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kiếm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đủ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ăn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mùa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đông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lên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cần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ngoài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lạnh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vẫn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ăn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25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9177" y="3522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Khi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bị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đói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rét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Sầu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đã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nghĩ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đến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cầu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cứu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ai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9" t="11666" r="12032"/>
          <a:stretch/>
        </p:blipFill>
        <p:spPr>
          <a:xfrm>
            <a:off x="1479177" y="1078466"/>
            <a:ext cx="8966554" cy="46226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22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9177" y="35225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Khi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được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bạn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Kiến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ra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đỡ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vào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nhà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Sầu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cảm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thấy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như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thế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</a:rPr>
              <a:t>?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r="10145"/>
          <a:stretch/>
        </p:blipFill>
        <p:spPr>
          <a:xfrm>
            <a:off x="2581836" y="1064058"/>
            <a:ext cx="8027894" cy="4528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41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2055" y="5498261"/>
            <a:ext cx="12588361" cy="265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4415" y="4222173"/>
            <a:ext cx="3888557" cy="2743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92131" y="-155161"/>
            <a:ext cx="9789717" cy="1237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Sầu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b="1" spc="131" dirty="0">
              <a:solidFill>
                <a:srgbClr val="F186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25887" y="3120818"/>
            <a:ext cx="1085335" cy="11013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9387" y="1221781"/>
            <a:ext cx="1085335" cy="11013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379257" y="4843457"/>
            <a:ext cx="1126943" cy="8626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379257" y="838200"/>
            <a:ext cx="1493260" cy="1276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3" t="25847" r="12968" b="9388"/>
          <a:stretch/>
        </p:blipFill>
        <p:spPr>
          <a:xfrm>
            <a:off x="8887078" y="1550860"/>
            <a:ext cx="1679394" cy="1989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0" t="69693" r="17013"/>
          <a:stretch/>
        </p:blipFill>
        <p:spPr>
          <a:xfrm>
            <a:off x="1394722" y="1576696"/>
            <a:ext cx="6374676" cy="13724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77796" y="3696106"/>
            <a:ext cx="287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Ve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Sầu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lười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biếng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0320" y="3357154"/>
            <a:ext cx="332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Kiến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chăm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chỉ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chịu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khó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6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2055" y="5498261"/>
            <a:ext cx="12588361" cy="265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4415" y="4222173"/>
            <a:ext cx="3888557" cy="2743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92131" y="-155161"/>
            <a:ext cx="9789717" cy="560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b="1" spc="13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25887" y="3120818"/>
            <a:ext cx="1085335" cy="11013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9387" y="1221781"/>
            <a:ext cx="1085335" cy="11013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379257" y="4843457"/>
            <a:ext cx="1126943" cy="8626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379257" y="838200"/>
            <a:ext cx="1493260" cy="127673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94722" y="891683"/>
            <a:ext cx="9376582" cy="4484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98617" y="1593669"/>
            <a:ext cx="79814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câu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chuyện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thật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chăm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chỉ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và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tốt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bụng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phải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nào</a:t>
            </a:r>
            <a:r>
              <a:rPr lang="en-US" sz="32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giúp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đỡ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khi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gặp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khó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khăn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chúng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mình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hãy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chăm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chỉ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và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giúp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đỡ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mọi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mọi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yêu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quí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nhé</a:t>
            </a:r>
            <a:r>
              <a:rPr lang="en-US" sz="3200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51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2055" y="5498261"/>
            <a:ext cx="12588361" cy="265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4415" y="4222173"/>
            <a:ext cx="3888557" cy="2743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92131" y="-155161"/>
            <a:ext cx="9789717" cy="560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b="1" spc="13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25887" y="3120818"/>
            <a:ext cx="1085335" cy="11013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9387" y="1221781"/>
            <a:ext cx="1085335" cy="11013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379257" y="4843457"/>
            <a:ext cx="1126943" cy="8626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379257" y="838200"/>
            <a:ext cx="1493260" cy="127673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94722" y="891683"/>
            <a:ext cx="9376582" cy="4484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92310" y="1304027"/>
            <a:ext cx="79814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Các</a:t>
            </a:r>
            <a:r>
              <a:rPr lang="en-US" sz="3200" dirty="0" smtClean="0">
                <a:solidFill>
                  <a:srgbClr val="002060"/>
                </a:solidFill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</a:rPr>
              <a:t>hãy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chăm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chỉ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lao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động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và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giúp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đỡ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Ông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Bà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Bố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Mẹ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việc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vừa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sức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mình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như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</a:rPr>
              <a:t>quét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nhà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nhặt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rau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gấp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quần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áo</a:t>
            </a:r>
            <a:r>
              <a:rPr lang="en-US" sz="3200" dirty="0" smtClean="0">
                <a:solidFill>
                  <a:srgbClr val="002060"/>
                </a:solidFill>
              </a:rPr>
              <a:t>… </a:t>
            </a:r>
            <a:r>
              <a:rPr lang="en-US" sz="3200" dirty="0" err="1" smtClean="0">
                <a:solidFill>
                  <a:srgbClr val="002060"/>
                </a:solidFill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Ve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Sầu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mặc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dù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mải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và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bị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đói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nhưng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đã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nhận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ra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lỗi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mình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và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hứa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sẽ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chăm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chỉ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lao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động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hơn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nhận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lỗi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là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ngoan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phải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các</a:t>
            </a:r>
            <a:r>
              <a:rPr lang="en-US" sz="3200" dirty="0" smtClean="0">
                <a:solidFill>
                  <a:srgbClr val="002060"/>
                </a:solidFill>
              </a:rPr>
              <a:t> con.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77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6364" y="1054863"/>
            <a:ext cx="8566108" cy="3692855"/>
            <a:chOff x="0" y="0"/>
            <a:chExt cx="3384142" cy="14589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84141" cy="1458906"/>
            </a:xfrm>
            <a:custGeom>
              <a:avLst/>
              <a:gdLst/>
              <a:ahLst/>
              <a:cxnLst/>
              <a:rect l="l" t="t" r="r" b="b"/>
              <a:pathLst>
                <a:path w="3384141" h="1458906">
                  <a:moveTo>
                    <a:pt x="30729" y="0"/>
                  </a:moveTo>
                  <a:lnTo>
                    <a:pt x="3353413" y="0"/>
                  </a:lnTo>
                  <a:cubicBezTo>
                    <a:pt x="3370384" y="0"/>
                    <a:pt x="3384141" y="13758"/>
                    <a:pt x="3384141" y="30729"/>
                  </a:cubicBezTo>
                  <a:lnTo>
                    <a:pt x="3384141" y="1428177"/>
                  </a:lnTo>
                  <a:cubicBezTo>
                    <a:pt x="3384141" y="1445148"/>
                    <a:pt x="3370384" y="1458906"/>
                    <a:pt x="3353413" y="1458906"/>
                  </a:cubicBezTo>
                  <a:lnTo>
                    <a:pt x="30729" y="1458906"/>
                  </a:lnTo>
                  <a:cubicBezTo>
                    <a:pt x="13758" y="1458906"/>
                    <a:pt x="0" y="1445148"/>
                    <a:pt x="0" y="1428177"/>
                  </a:cubicBezTo>
                  <a:lnTo>
                    <a:pt x="0" y="30729"/>
                  </a:lnTo>
                  <a:cubicBezTo>
                    <a:pt x="0" y="13758"/>
                    <a:pt x="13758" y="0"/>
                    <a:pt x="30729" y="0"/>
                  </a:cubicBezTo>
                  <a:close/>
                </a:path>
              </a:pathLst>
            </a:custGeom>
            <a:solidFill>
              <a:srgbClr val="FFE8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12034" y="2901291"/>
            <a:ext cx="3629303" cy="32709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2055" y="5830503"/>
            <a:ext cx="11013081" cy="23227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19542" y="4114800"/>
            <a:ext cx="3436811" cy="2743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78485" y="3158755"/>
            <a:ext cx="3629303" cy="32709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174731" y="4114800"/>
            <a:ext cx="3436811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14215" y="737248"/>
            <a:ext cx="1103055" cy="8443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28048" y="3559701"/>
            <a:ext cx="893365" cy="6838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391710" y="550677"/>
            <a:ext cx="1085335" cy="11013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295438" y="4682475"/>
            <a:ext cx="1085335" cy="110135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423964" y="1471324"/>
            <a:ext cx="7520569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6"/>
              </a:lnSpc>
            </a:pP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3880" b="1" spc="89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448610" flipV="1">
            <a:off x="1602754" y="1582597"/>
            <a:ext cx="749269" cy="62666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403928" flipV="1">
            <a:off x="9569898" y="2448447"/>
            <a:ext cx="749269" cy="62666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612034" y="-197509"/>
            <a:ext cx="2526248" cy="14468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924621" y="550677"/>
            <a:ext cx="1581579" cy="110135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390959" y="4170728"/>
            <a:ext cx="7435310" cy="386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  <a:spcBef>
                <a:spcPct val="0"/>
              </a:spcBef>
            </a:pPr>
            <a:r>
              <a:rPr lang="en-US" sz="2350" b="1" dirty="0" smtClean="0">
                <a:solidFill>
                  <a:srgbClr val="0070C0"/>
                </a:solidFill>
                <a:latin typeface="Quicksand Bold"/>
              </a:rPr>
              <a:t>LỚP MẪU GIÁO LỚN A2</a:t>
            </a:r>
            <a:endParaRPr lang="en-US" sz="2350" b="1" dirty="0">
              <a:solidFill>
                <a:srgbClr val="0070C0"/>
              </a:solidFill>
              <a:latin typeface="Quicksand Bold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02288" y="4398800"/>
            <a:ext cx="3485981" cy="24592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530913" y="4427682"/>
            <a:ext cx="3888557" cy="274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911600" y="2870200"/>
            <a:ext cx="3414641" cy="4021525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1094774" y="996217"/>
            <a:ext cx="10554184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</a:pPr>
            <a:r>
              <a:rPr lang="en-US" sz="48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Truyện</a:t>
            </a:r>
            <a:r>
              <a:rPr lang="en-US" sz="48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: </a:t>
            </a:r>
            <a:r>
              <a:rPr lang="en-US" sz="48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Ve</a:t>
            </a:r>
            <a:r>
              <a:rPr lang="en-US" sz="48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48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Sầu</a:t>
            </a:r>
            <a:r>
              <a:rPr lang="en-US" sz="48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48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và</a:t>
            </a:r>
            <a:r>
              <a:rPr lang="en-US" sz="48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48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Kiến</a:t>
            </a:r>
            <a:endParaRPr lang="en-US" sz="4800" b="1" spc="76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2055" y="5498261"/>
            <a:ext cx="12588361" cy="265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4415" y="4222173"/>
            <a:ext cx="3888557" cy="2743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75365" y="1795673"/>
            <a:ext cx="10593189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400" b="1" spc="13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25887" y="3120818"/>
            <a:ext cx="1085335" cy="11013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9387" y="1221781"/>
            <a:ext cx="1085335" cy="11013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379257" y="4843457"/>
            <a:ext cx="1126943" cy="8626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673787" y="-100913"/>
            <a:ext cx="3523735" cy="14321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812457" y="-751386"/>
            <a:ext cx="4876800" cy="19820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536997" y="5314335"/>
            <a:ext cx="4617443" cy="23433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379257" y="838200"/>
            <a:ext cx="1493260" cy="12767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97775" y="2883193"/>
            <a:ext cx="6481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C000"/>
                </a:solidFill>
              </a:rPr>
              <a:t>Ve</a:t>
            </a:r>
            <a:r>
              <a:rPr lang="en-US" sz="6000" b="1" dirty="0" smtClean="0">
                <a:solidFill>
                  <a:srgbClr val="FFC000"/>
                </a:solidFill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</a:rPr>
              <a:t>Sầu</a:t>
            </a:r>
            <a:r>
              <a:rPr lang="en-US" sz="6000" b="1" dirty="0" smtClean="0">
                <a:solidFill>
                  <a:srgbClr val="FFC000"/>
                </a:solidFill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</a:rPr>
              <a:t>và</a:t>
            </a:r>
            <a:r>
              <a:rPr lang="en-US" sz="6000" b="1" dirty="0" smtClean="0">
                <a:solidFill>
                  <a:srgbClr val="FFC000"/>
                </a:solidFill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</a:rPr>
              <a:t>Kiến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r="10130"/>
          <a:stretch/>
        </p:blipFill>
        <p:spPr>
          <a:xfrm>
            <a:off x="-1" y="0"/>
            <a:ext cx="12192001" cy="704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88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r="97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966" y="0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45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r="94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966" y="0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86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r="93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82" y="93405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38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r="948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DCE91-33AE-442A-8B55-A72815C73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9"/>
            <a:ext cx="1272034" cy="9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8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452</Words>
  <Application>Microsoft Office PowerPoint</Application>
  <PresentationFormat>Widescreen</PresentationFormat>
  <Paragraphs>40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Georgia</vt:lpstr>
      <vt:lpstr>Quicksand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created xsi:type="dcterms:W3CDTF">2023-12-01T01:37:05Z</dcterms:created>
  <dcterms:modified xsi:type="dcterms:W3CDTF">2023-12-13T09:56:26Z</dcterms:modified>
</cp:coreProperties>
</file>