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3" r:id="rId7"/>
  </p:sldMasterIdLst>
  <p:sldIdLst>
    <p:sldId id="256" r:id="rId8"/>
    <p:sldId id="266" r:id="rId9"/>
    <p:sldId id="267" r:id="rId10"/>
    <p:sldId id="284" r:id="rId11"/>
    <p:sldId id="285" r:id="rId12"/>
    <p:sldId id="257" r:id="rId13"/>
    <p:sldId id="270" r:id="rId14"/>
    <p:sldId id="269" r:id="rId15"/>
    <p:sldId id="258" r:id="rId16"/>
    <p:sldId id="259" r:id="rId17"/>
    <p:sldId id="260" r:id="rId18"/>
    <p:sldId id="272" r:id="rId19"/>
    <p:sldId id="273" r:id="rId20"/>
    <p:sldId id="274" r:id="rId21"/>
    <p:sldId id="277" r:id="rId22"/>
    <p:sldId id="283" r:id="rId23"/>
    <p:sldId id="263" r:id="rId24"/>
    <p:sldId id="275" r:id="rId25"/>
    <p:sldId id="276" r:id="rId26"/>
    <p:sldId id="278" r:id="rId27"/>
    <p:sldId id="287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9"/>
  </p:normalViewPr>
  <p:slideViewPr>
    <p:cSldViewPr snapToGrid="0" snapToObjects="1">
      <p:cViewPr varScale="1">
        <p:scale>
          <a:sx n="57" d="100"/>
          <a:sy n="57" d="100"/>
        </p:scale>
        <p:origin x="8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25/11/2022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135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70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01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12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2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16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25/11/2022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850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7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19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6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7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8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72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2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73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80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7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3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50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3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25/11/2022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.jp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ma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2.xml"/><Relationship Id="rId4" Type="http://schemas.openxmlformats.org/officeDocument/2006/relationships/audio" Target="../media/media2.wm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A753FE-E21B-3740-83FA-01E85BA1ECE6}"/>
              </a:ext>
            </a:extLst>
          </p:cNvPr>
          <p:cNvSpPr txBox="1"/>
          <p:nvPr/>
        </p:nvSpPr>
        <p:spPr>
          <a:xfrm>
            <a:off x="2127917" y="128191"/>
            <a:ext cx="769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SỮA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Lệ Quyên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90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466574" y="911045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Trò chơi: Ai thông minh hơn 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66573" y="1964008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đếm số lượng các nhóm đối tượng trên màn hình, tích chọn vào thẻ chấm tròn tương ứng, nếu chọn đúng sẽ có câu lệnh “ đúng rồi, bạn chọn giỏi lắm” nếu chọn sai sẽ có câu lệnh “Sai rồi” bé hãy chọn lại đi"</a:t>
            </a:r>
          </a:p>
        </p:txBody>
      </p:sp>
    </p:spTree>
    <p:extLst>
      <p:ext uri="{BB962C8B-B14F-4D97-AF65-F5344CB8AC3E}">
        <p14:creationId xmlns:p14="http://schemas.microsoft.com/office/powerpoint/2010/main" val="17091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70C0"/>
                </a:solidFill>
              </a:rPr>
              <a:t>I.Mục đích yêu cầu:</a:t>
            </a:r>
            <a:br>
              <a:rPr lang="vi-VN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9956800" cy="5330952"/>
          </a:xfrm>
        </p:spPr>
        <p:txBody>
          <a:bodyPr>
            <a:normAutofit/>
          </a:bodyPr>
          <a:lstStyle/>
          <a:p>
            <a:r>
              <a:rPr lang="vi-VN" b="1" dirty="0"/>
              <a:t>1. </a:t>
            </a:r>
            <a:r>
              <a:rPr lang="vi-VN" b="1" dirty="0">
                <a:solidFill>
                  <a:srgbClr val="FF0000"/>
                </a:solidFill>
              </a:rPr>
              <a:t>Kiến thức: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/>
              <a:t>- </a:t>
            </a:r>
            <a:r>
              <a:rPr lang="vi-VN"/>
              <a:t>Trẻ nhận biết nhóm đồ vật có số lượng là 3.</a:t>
            </a:r>
          </a:p>
          <a:p>
            <a:r>
              <a:rPr lang="vi-VN"/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iết </a:t>
            </a:r>
            <a:r>
              <a:rPr lang="vi-VN" dirty="0"/>
              <a:t>tham gia vào trò chơi cùng cô </a:t>
            </a:r>
          </a:p>
          <a:p>
            <a:r>
              <a:rPr lang="vi-VN" b="1" dirty="0"/>
              <a:t>2. </a:t>
            </a:r>
            <a:r>
              <a:rPr lang="vi-VN" b="1" dirty="0">
                <a:solidFill>
                  <a:srgbClr val="FF0000"/>
                </a:solidFill>
              </a:rPr>
              <a:t>Kỹ năng: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dirty="0"/>
              <a:t>-</a:t>
            </a:r>
            <a:r>
              <a:rPr lang="vi-VN"/>
              <a:t>  Tr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vi-VN"/>
              <a:t> biết đếm đến 3</a:t>
            </a:r>
          </a:p>
          <a:p>
            <a:r>
              <a:rPr lang="vi-VN"/>
              <a:t>- Tìm và tạo nhóm đồ vật có số lượng theo yêu cầu của cô</a:t>
            </a:r>
            <a:r>
              <a:rPr lang="en-US"/>
              <a:t>, </a:t>
            </a:r>
            <a:r>
              <a:rPr lang="vi-VN"/>
              <a:t>và </a:t>
            </a:r>
            <a:r>
              <a:rPr lang="vi-VN" dirty="0"/>
              <a:t>phát huy tính tích cực, phát triển tư duy cho trẻ</a:t>
            </a:r>
            <a:endParaRPr lang="en-US" dirty="0"/>
          </a:p>
          <a:p>
            <a:r>
              <a:rPr lang="vi-VN" b="1" dirty="0"/>
              <a:t>3. </a:t>
            </a:r>
            <a:r>
              <a:rPr lang="vi-VN" b="1" dirty="0">
                <a:solidFill>
                  <a:srgbClr val="FF0000"/>
                </a:solidFill>
              </a:rPr>
              <a:t>Thái độ: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 dirty="0"/>
              <a:t>- </a:t>
            </a:r>
            <a:r>
              <a:rPr lang="vi-VN" dirty="0"/>
              <a:t>Giáo dục trẻ</a:t>
            </a:r>
            <a:r>
              <a:rPr lang="vi-VN" b="1" dirty="0"/>
              <a:t> </a:t>
            </a:r>
            <a:r>
              <a:rPr lang="vi-VN" dirty="0"/>
              <a:t>có nề nếp tham gia vào các hoạt động biết giữ gìn đồ dùng đồ chơi, biết chăm sóc và bảo vệ môi trường.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2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is is a preview only. Click Download Now to download the templat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2322285" y="255037"/>
            <a:ext cx="7250923" cy="18350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Trò chơi: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Về đúng nhà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đi xung quanh lớp hát một số bài hát theo chủ đề, khi có hiệu lệnh thì tìm về ngôi nhà có thẻ chấm ( số lượng tương ứng) Cô bao quát, nhận xét trẻ khi tìm về nhà. Khen trẻ- Cho trẻ chơi (1-2 lần) tùy theo hứng thú của trẻ.</a:t>
            </a:r>
          </a:p>
        </p:txBody>
      </p:sp>
      <p:pic>
        <p:nvPicPr>
          <p:cNvPr id="2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9608" y="4624969"/>
            <a:ext cx="609600" cy="609600"/>
          </a:xfrm>
          <a:prstGeom prst="rect">
            <a:avLst/>
          </a:prstGeom>
        </p:spPr>
      </p:pic>
      <p:pic>
        <p:nvPicPr>
          <p:cNvPr id="3" name="Đi choi vuon ho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8408" y="4320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02" y="1017037"/>
            <a:ext cx="9825135" cy="34089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Xin </a:t>
            </a: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ch©n </a:t>
            </a: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thµnh </a:t>
            </a:r>
            <a:endParaRPr lang="pt-BR" sz="6300" dirty="0">
              <a:solidFill>
                <a:schemeClr val="accent2">
                  <a:lumMod val="50000"/>
                </a:schemeClr>
              </a:solidFill>
              <a:latin typeface=".VnAristote" pitchFamily="34" charset="0"/>
            </a:endParaRPr>
          </a:p>
          <a:p>
            <a:pPr marL="0" indent="0" algn="ctr">
              <a:buNone/>
              <a:defRPr/>
            </a:pP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c¶m ¬n c¸c c« ®· ®Õn dù tiÕt häc!!!</a:t>
            </a:r>
          </a:p>
        </p:txBody>
      </p:sp>
    </p:spTree>
    <p:extLst>
      <p:ext uri="{BB962C8B-B14F-4D97-AF65-F5344CB8AC3E}">
        <p14:creationId xmlns:p14="http://schemas.microsoft.com/office/powerpoint/2010/main" val="2503231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0"/>
            <a:ext cx="12192000" cy="792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52400"/>
            <a:ext cx="9956800" cy="579438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II. CHUẨN BỊ: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56000" y="457200"/>
            <a:ext cx="7721600" cy="4191000"/>
          </a:xfrm>
        </p:spPr>
        <p:txBody>
          <a:bodyPr/>
          <a:lstStyle/>
          <a:p>
            <a:pPr marL="0" indent="0">
              <a:buNone/>
            </a:pP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cô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3Quả cam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quả táo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thẻ chấm tròn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Địa điểm: Lớp học sạch sẽ,đảm bảo an toàn.</a:t>
            </a:r>
          </a:p>
          <a:p>
            <a:r>
              <a:rPr lang="vi-VN" b="1" dirty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trẻ</a:t>
            </a: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Mỗi trẻ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quả cam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- quả táo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thẻ chấm tròn</a:t>
            </a:r>
            <a:endParaRPr lang="vi-VN">
              <a:latin typeface="Times New Roman" pitchFamily="18" charset="0"/>
              <a:cs typeface="Times New Roman" pitchFamily="18" charset="0"/>
            </a:endParaRP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cho trẻ để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đồ chơi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Mỗi trẻ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Cô cùng trẻ hát bài “Quả”</a:t>
            </a:r>
          </a:p>
        </p:txBody>
      </p:sp>
      <p:pic>
        <p:nvPicPr>
          <p:cNvPr id="6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linh thi\anh nền\ảnh tư liệu\anh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2584" y="3007667"/>
            <a:ext cx="6084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Phần 1: Ôn tập, nhận biết số l</a:t>
            </a:r>
            <a:r>
              <a:rPr lang="vi-VN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ợng 1,2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3660" y="2006385"/>
            <a:ext cx="6870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Phương pháp,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99533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 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476</Words>
  <Application>Microsoft Office PowerPoint</Application>
  <PresentationFormat>Widescreen</PresentationFormat>
  <Paragraphs>40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.VnAristote</vt:lpstr>
      <vt:lpstr>Arial</vt:lpstr>
      <vt:lpstr>Calibri</vt:lpstr>
      <vt:lpstr>Calibri Light</vt:lpstr>
      <vt:lpstr>Century Schoolbook</vt:lpstr>
      <vt:lpstr>Times New Roman</vt:lpstr>
      <vt:lpstr>VNI-Avo</vt:lpstr>
      <vt:lpstr>Wingdings</vt:lpstr>
      <vt:lpstr>Wingdings 2</vt:lpstr>
      <vt:lpstr>Office Theme</vt:lpstr>
      <vt:lpstr>Oriel</vt:lpstr>
      <vt:lpstr>1_Oriel</vt:lpstr>
      <vt:lpstr>7_Default Design</vt:lpstr>
      <vt:lpstr>11_Default Design</vt:lpstr>
      <vt:lpstr>Default Design</vt:lpstr>
      <vt:lpstr>1_Default Design</vt:lpstr>
      <vt:lpstr>PowerPoint Presentation</vt:lpstr>
      <vt:lpstr>I.Mục đích yêu cầu: </vt:lpstr>
      <vt:lpstr>II.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Admin</cp:lastModifiedBy>
  <cp:revision>56</cp:revision>
  <dcterms:created xsi:type="dcterms:W3CDTF">2020-04-02T07:48:35Z</dcterms:created>
  <dcterms:modified xsi:type="dcterms:W3CDTF">2022-11-25T06:53:05Z</dcterms:modified>
</cp:coreProperties>
</file>