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56" r:id="rId4"/>
    <p:sldId id="260" r:id="rId5"/>
    <p:sldId id="259" r:id="rId6"/>
    <p:sldId id="258" r:id="rId7"/>
    <p:sldId id="257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5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0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7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39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43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0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6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2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79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2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4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8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6A93A-09E2-496C-A4F3-DC85305EE51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EA9D7-A3CA-45F5-B936-0A4F4969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1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95759" y="1140475"/>
            <a:ext cx="45340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defTabSz="685800">
              <a:defRPr/>
            </a:pPr>
            <a:endParaRPr lang="en-US" sz="135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152775" y="2932316"/>
            <a:ext cx="4500052" cy="9933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9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9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95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en-US" sz="19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95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phía trước</a:t>
            </a:r>
          </a:p>
          <a:p>
            <a:pPr defTabSz="685800">
              <a:defRPr/>
            </a:pPr>
            <a:r>
              <a:rPr lang="en-US" sz="195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95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19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  <a:p>
            <a:pPr defTabSz="685800">
              <a:defRPr/>
            </a:pPr>
            <a:r>
              <a:rPr lang="en-US" sz="195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 – 4 tuổi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2764" y="4077328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13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2022 - 2023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9419186" y="3429000"/>
            <a:ext cx="0" cy="244869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 rot="283807">
            <a:off x="1825836" y="2201152"/>
            <a:ext cx="6597748" cy="426478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4050" b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Lĩnh vực phát triển thẩm mỹ </a:t>
            </a:r>
            <a:endParaRPr lang="en-US" sz="4050" b="1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Chu_ech_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0" y="548020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ch con co lo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343400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76400" y="2362200"/>
            <a:ext cx="6400800" cy="1752600"/>
          </a:xfrm>
        </p:spPr>
        <p:txBody>
          <a:bodyPr>
            <a:no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</a:rPr>
              <a:t>CHÚ ẾCH CON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76400" y="1524000"/>
            <a:ext cx="6400800" cy="1219200"/>
          </a:xfrm>
        </p:spPr>
        <p:txBody>
          <a:bodyPr>
            <a:norm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b="1" smtClean="0">
                <a:solidFill>
                  <a:srgbClr val="FF0000"/>
                </a:solidFill>
              </a:rPr>
              <a:t>KHỞI </a:t>
            </a:r>
            <a:r>
              <a:rPr lang="en-US" sz="6600" b="1" smtClean="0">
                <a:solidFill>
                  <a:srgbClr val="FF0000"/>
                </a:solidFill>
              </a:rPr>
              <a:t>ĐỘNG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_vui_nho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418" y="3810000"/>
            <a:ext cx="609600" cy="6096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46018" y="1981200"/>
            <a:ext cx="6400800" cy="1752600"/>
          </a:xfrm>
        </p:spPr>
        <p:txBody>
          <a:bodyPr>
            <a:norm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</a:rPr>
              <a:t>THI ĐUA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0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t_la_se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1981200"/>
            <a:ext cx="6400800" cy="1752600"/>
          </a:xfrm>
        </p:spPr>
        <p:txBody>
          <a:bodyPr>
            <a:norm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BẬT LÁ SEN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Joiner1711061711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4419600"/>
            <a:ext cx="609600" cy="6096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2895600"/>
            <a:ext cx="6400800" cy="762000"/>
          </a:xfrm>
        </p:spPr>
        <p:txBody>
          <a:bodyPr>
            <a:normAutofit fontScale="92500" lnSpcReduction="20000"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TRÒ CHƠI  </a:t>
            </a:r>
            <a:r>
              <a:rPr lang="en-US" sz="5400" b="1" dirty="0" smtClean="0">
                <a:solidFill>
                  <a:srgbClr val="FF0000"/>
                </a:solidFill>
              </a:rPr>
              <a:t>ĐẬP BÓNG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i_tinh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8527"/>
            <a:ext cx="6400800" cy="17526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 </a:t>
            </a:r>
            <a:r>
              <a:rPr lang="en-US" sz="6000" smtClean="0">
                <a:solidFill>
                  <a:srgbClr val="FF0000"/>
                </a:solidFill>
              </a:rPr>
              <a:t>HỒI </a:t>
            </a:r>
            <a:r>
              <a:rPr lang="en-US" sz="6000" dirty="0" smtClean="0">
                <a:solidFill>
                  <a:srgbClr val="FF0000"/>
                </a:solidFill>
              </a:rPr>
              <a:t>TĨNH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67</Words>
  <Application>Microsoft Office PowerPoint</Application>
  <PresentationFormat>On-screen Show (4:3)</PresentationFormat>
  <Paragraphs>13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21</cp:revision>
  <dcterms:created xsi:type="dcterms:W3CDTF">2017-11-07T09:04:13Z</dcterms:created>
  <dcterms:modified xsi:type="dcterms:W3CDTF">2022-12-02T08:51:11Z</dcterms:modified>
</cp:coreProperties>
</file>