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"/>
  </p:notesMasterIdLst>
  <p:sldIdLst>
    <p:sldId id="275" r:id="rId2"/>
    <p:sldId id="293" r:id="rId3"/>
    <p:sldId id="294" r:id="rId4"/>
    <p:sldId id="269" r:id="rId5"/>
    <p:sldId id="273" r:id="rId6"/>
    <p:sldId id="292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slide" Target="slide6.xml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21.jpg"/><Relationship Id="rId4" Type="http://schemas.openxmlformats.org/officeDocument/2006/relationships/audio" Target="../media/media4.mp3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:a16="http://schemas.microsoft.com/office/drawing/2014/main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:a16="http://schemas.microsoft.com/office/drawing/2014/main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:a16="http://schemas.microsoft.com/office/drawing/2014/main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:a16="http://schemas.microsoft.com/office/drawing/2014/main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:a16="http://schemas.microsoft.com/office/drawing/2014/main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:a16="http://schemas.microsoft.com/office/drawing/2014/main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:a16="http://schemas.microsoft.com/office/drawing/2014/main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:a16="http://schemas.microsoft.com/office/drawing/2014/main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:a16="http://schemas.microsoft.com/office/drawing/2014/main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:a16="http://schemas.microsoft.com/office/drawing/2014/main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:a16="http://schemas.microsoft.com/office/drawing/2014/main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:a16="http://schemas.microsoft.com/office/drawing/2014/main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:a16="http://schemas.microsoft.com/office/drawing/2014/main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:a16="http://schemas.microsoft.com/office/drawing/2014/main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:a16="http://schemas.microsoft.com/office/drawing/2014/main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:a16="http://schemas.microsoft.com/office/drawing/2014/main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:a16="http://schemas.microsoft.com/office/drawing/2014/main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:a16="http://schemas.microsoft.com/office/drawing/2014/main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</a:t>
            </a:r>
            <a:r>
              <a:rPr lang="en-US" altLang="en-US" sz="2000" b="1">
                <a:solidFill>
                  <a:srgbClr val="FF0066"/>
                </a:solidFill>
              </a:rPr>
              <a:t>NON </a:t>
            </a:r>
            <a:r>
              <a:rPr lang="en-US" altLang="en-US" sz="2000" b="1" smtClean="0">
                <a:solidFill>
                  <a:srgbClr val="FF0066"/>
                </a:solidFill>
              </a:rPr>
              <a:t>HOA SỮA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:a16="http://schemas.microsoft.com/office/drawing/2014/main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:a16="http://schemas.microsoft.com/office/drawing/2014/main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:a16="http://schemas.microsoft.com/office/drawing/2014/main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:a16="http://schemas.microsoft.com/office/drawing/2014/main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:a16="http://schemas.microsoft.com/office/drawing/2014/main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:a16="http://schemas.microsoft.com/office/drawing/2014/main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:a16="http://schemas.microsoft.com/office/drawing/2014/main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:a16="http://schemas.microsoft.com/office/drawing/2014/main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:a16="http://schemas.microsoft.com/office/drawing/2014/main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:a16="http://schemas.microsoft.com/office/drawing/2014/main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96" y="3707825"/>
            <a:ext cx="703579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 hát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Vui đến trường</a:t>
            </a:r>
          </a:p>
          <a:p>
            <a:pPr eaLnBrk="1" hangingPunct="1">
              <a:defRPr/>
            </a:pPr>
            <a:r>
              <a:rPr lang="en-US" alt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Ngày đầu tiên đi học</a:t>
            </a:r>
          </a:p>
          <a:p>
            <a:pPr eaLnBrk="1" hangingPunct="1">
              <a:defRPr/>
            </a:pPr>
            <a:r>
              <a:rPr lang="en-US" alt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Nhìn hình đoán tên bài hát</a:t>
            </a:r>
          </a:p>
          <a:p>
            <a:pPr eaLnBrk="1" hangingPunct="1">
              <a:defRPr/>
            </a:pPr>
            <a:r>
              <a:rPr lang="en-US" altLang="en-US" sz="2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 tuổi:3-4 tuổi</a:t>
            </a:r>
            <a:endParaRPr lang="vi-VN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325" y="2447925"/>
            <a:ext cx="4171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5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4" y="261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2162"/>
            <a:ext cx="4191000" cy="442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19600" cy="4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3455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10">
            <a:extLst>
              <a:ext uri="{FF2B5EF4-FFF2-40B4-BE49-F238E27FC236}">
                <a16:creationId xmlns:a16="http://schemas.microsoft.com/office/drawing/2014/main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smtClean="0">
                <a:solidFill>
                  <a:srgbClr val="FF0000"/>
                </a:solidFill>
              </a:rPr>
              <a:t>Dạy hát:Vui đến trường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:a16="http://schemas.microsoft.com/office/drawing/2014/main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:a16="http://schemas.microsoft.com/office/drawing/2014/main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225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:a16="http://schemas.microsoft.com/office/drawing/2014/main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:a16="http://schemas.microsoft.com/office/drawing/2014/main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:a16="http://schemas.microsoft.com/office/drawing/2014/main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:a16="http://schemas.microsoft.com/office/drawing/2014/main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:a16="http://schemas.microsoft.com/office/drawing/2014/main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:a16="http://schemas.microsoft.com/office/drawing/2014/main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:a16="http://schemas.microsoft.com/office/drawing/2014/main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:a16="http://schemas.microsoft.com/office/drawing/2014/main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:a16="http://schemas.microsoft.com/office/drawing/2014/main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:a16="http://schemas.microsoft.com/office/drawing/2014/main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:a16="http://schemas.microsoft.com/office/drawing/2014/main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:a16="http://schemas.microsoft.com/office/drawing/2014/main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:a16="http://schemas.microsoft.com/office/drawing/2014/main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:a16="http://schemas.microsoft.com/office/drawing/2014/main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:a16="http://schemas.microsoft.com/office/drawing/2014/main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:a16="http://schemas.microsoft.com/office/drawing/2014/main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:a16="http://schemas.microsoft.com/office/drawing/2014/main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:a16="http://schemas.microsoft.com/office/drawing/2014/main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:a16="http://schemas.microsoft.com/office/drawing/2014/main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:a16="http://schemas.microsoft.com/office/drawing/2014/main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:a16="http://schemas.microsoft.com/office/drawing/2014/main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vi-VN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tên bài hát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nhìn hình 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  <p:pic>
        <p:nvPicPr>
          <p:cNvPr id="22" name="Chau-Yeu-Ba-Ruby-Bao-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9738" y="455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732</TotalTime>
  <Words>72</Words>
  <Application>Microsoft Office PowerPoint</Application>
  <PresentationFormat>On-screen Show (4:3)</PresentationFormat>
  <Paragraphs>18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.VnTime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Admin</cp:lastModifiedBy>
  <cp:revision>60</cp:revision>
  <dcterms:created xsi:type="dcterms:W3CDTF">2011-12-29T01:18:49Z</dcterms:created>
  <dcterms:modified xsi:type="dcterms:W3CDTF">2022-12-02T07:37:35Z</dcterms:modified>
</cp:coreProperties>
</file>