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5" r:id="rId2"/>
    <p:sldId id="272" r:id="rId3"/>
    <p:sldId id="273" r:id="rId4"/>
    <p:sldId id="270" r:id="rId5"/>
    <p:sldId id="257" r:id="rId6"/>
    <p:sldId id="258" r:id="rId7"/>
    <p:sldId id="259" r:id="rId8"/>
    <p:sldId id="274" r:id="rId9"/>
    <p:sldId id="264" r:id="rId10"/>
    <p:sldId id="265" r:id="rId11"/>
    <p:sldId id="280" r:id="rId12"/>
    <p:sldId id="267" r:id="rId13"/>
    <p:sldId id="268" r:id="rId14"/>
    <p:sldId id="281" r:id="rId15"/>
    <p:sldId id="283" r:id="rId16"/>
    <p:sldId id="284" r:id="rId17"/>
    <p:sldId id="275" r:id="rId18"/>
    <p:sldId id="278" r:id="rId1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14" autoAdjust="0"/>
  </p:normalViewPr>
  <p:slideViewPr>
    <p:cSldViewPr>
      <p:cViewPr varScale="1">
        <p:scale>
          <a:sx n="69" d="100"/>
          <a:sy n="69" d="100"/>
        </p:scale>
        <p:origin x="5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08T06:20:38.288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9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06/12/2022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gif"/><Relationship Id="rId2" Type="http://schemas.openxmlformats.org/officeDocument/2006/relationships/audio" Target="file:///E:\GIAO%20AN%20CO%20LY\CoVaMe-XuanMai_4edek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9144000" cy="6858000"/>
          </a:xfrm>
          <a:prstGeom prst="rect">
            <a:avLst/>
          </a:prstGeom>
          <a:solidFill>
            <a:srgbClr val="E4ED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18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1066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8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3581400"/>
            <a:ext cx="1066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8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581400"/>
            <a:ext cx="1066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8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1066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6" descr="Hinh dong (5)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38700"/>
            <a:ext cx="1905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7" descr="Hinh dong (5)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48200"/>
            <a:ext cx="1905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8" descr="Bluebird05-animated-chick_in_flight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4841">
            <a:off x="188913" y="2959100"/>
            <a:ext cx="126047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9" descr="Bluebird05-animated-chick_in_flight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40435" flipH="1">
            <a:off x="7639050" y="2876550"/>
            <a:ext cx="1192213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776288" y="578336"/>
            <a:ext cx="77396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PHÒNG GIÁO DỤC VÀ ĐÀO TẠO 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QUẬN LONG BIÊN</a:t>
            </a:r>
            <a:endParaRPr lang="en-US" sz="24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TRƯỜNG MẦM NON 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HOA SỮA</a:t>
            </a:r>
            <a:endParaRPr lang="en-US" sz="24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3500" y="1936244"/>
            <a:ext cx="90805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LĨNH VỰC PHÁT TRIỂN NHẬN THỨC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4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Đề</a:t>
            </a:r>
            <a:r>
              <a:rPr lang="en-US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tài</a:t>
            </a:r>
            <a:r>
              <a:rPr lang="en-US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Chắp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ghép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để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tạo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mới</a:t>
            </a: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4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Lứa</a:t>
            </a:r>
            <a:r>
              <a:rPr lang="en-US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tuổi</a:t>
            </a:r>
            <a:r>
              <a:rPr lang="en-US" sz="2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4 TUỔI </a:t>
            </a:r>
          </a:p>
        </p:txBody>
      </p:sp>
      <p:pic>
        <p:nvPicPr>
          <p:cNvPr id="2" name="CoVaMe-XuanMai_4edek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6415088"/>
            <a:ext cx="249238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23834765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6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5" grpId="0" autoUpdateAnimBg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71604" y="2786058"/>
            <a:ext cx="267177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14810" y="2786058"/>
            <a:ext cx="285752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86182" y="3071810"/>
            <a:ext cx="2214578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86182" y="1000108"/>
            <a:ext cx="2214578" cy="2214578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Chắp</a:t>
            </a:r>
            <a:r>
              <a:rPr lang="en-US" sz="2400" dirty="0" smtClean="0"/>
              <a:t> </a:t>
            </a:r>
            <a:r>
              <a:rPr lang="en-US" sz="2400" dirty="0" err="1" smtClean="0"/>
              <a:t>ghép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chư</a:t>
            </a:r>
            <a:r>
              <a:rPr lang="en-US" sz="2400" dirty="0" smtClean="0"/>
              <a:t>̃ </a:t>
            </a:r>
            <a:r>
              <a:rPr lang="en-US" sz="2400" dirty="0" err="1" smtClean="0"/>
              <a:t>nhật</a:t>
            </a:r>
            <a:r>
              <a:rPr lang="en-US" sz="2400" dirty="0" smtClean="0"/>
              <a:t> </a:t>
            </a:r>
            <a:r>
              <a:rPr lang="en-US" sz="2400" dirty="0" err="1" smtClean="0"/>
              <a:t>thành</a:t>
            </a:r>
            <a:r>
              <a:rPr lang="en-US" sz="2400" dirty="0" smtClean="0"/>
              <a:t> 1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vuông</a:t>
            </a:r>
            <a:endParaRPr lang="vi-VN" sz="2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57356" y="1857364"/>
            <a:ext cx="1714512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643570" y="1785926"/>
            <a:ext cx="1814506" cy="4500594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Chắp</a:t>
            </a:r>
            <a:r>
              <a:rPr lang="en-US" sz="2400" dirty="0" smtClean="0"/>
              <a:t> </a:t>
            </a:r>
            <a:r>
              <a:rPr lang="en-US" sz="2400" dirty="0" err="1" smtClean="0"/>
              <a:t>ghép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chư</a:t>
            </a:r>
            <a:r>
              <a:rPr lang="en-US" sz="2400" dirty="0" smtClean="0"/>
              <a:t>̃ </a:t>
            </a:r>
            <a:r>
              <a:rPr lang="en-US" sz="2400" dirty="0" err="1" smtClean="0"/>
              <a:t>nhật</a:t>
            </a:r>
            <a:r>
              <a:rPr lang="en-US" sz="2400" dirty="0" smtClean="0"/>
              <a:t> </a:t>
            </a:r>
            <a:r>
              <a:rPr lang="en-US" sz="2400" dirty="0" err="1" smtClean="0"/>
              <a:t>thành</a:t>
            </a:r>
            <a:r>
              <a:rPr lang="en-US" sz="2400" dirty="0" smtClean="0"/>
              <a:t> 1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vuông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08" y="2000240"/>
            <a:ext cx="192882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71934" y="2000240"/>
            <a:ext cx="2000264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2864163" y="812821"/>
            <a:ext cx="3055633" cy="2951715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67744" y="2289316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83768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20072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851918" y="3861048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2316377" y="665640"/>
            <a:ext cx="2779157" cy="2993672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42976" y="4071942"/>
            <a:ext cx="5357850" cy="1785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3376431">
            <a:off x="2399833" y="2344418"/>
            <a:ext cx="1845394" cy="1260651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4414" y="3714752"/>
            <a:ext cx="5357850" cy="128588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14414" y="2071678"/>
            <a:ext cx="1500198" cy="2938482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195736" y="4929198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786314" y="4929198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00166" y="2428868"/>
            <a:ext cx="795342" cy="1947874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uy Loc\Desktop\60487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09000" cy="6143668"/>
          </a:xfrm>
          <a:prstGeom prst="rect">
            <a:avLst/>
          </a:prstGeom>
          <a:noFill/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3: Bé trổ tài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71480"/>
            <a:ext cx="8534400" cy="525782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1670" y="785795"/>
            <a:ext cx="5429288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71670" y="3357562"/>
            <a:ext cx="6286544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uy Loc\Desktop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663" y="0"/>
            <a:ext cx="8752337" cy="6286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285852" y="2928934"/>
            <a:ext cx="6929486" cy="2440001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Bé Vui Học Toán</a:t>
            </a:r>
            <a:endParaRPr lang="vi-VN" sz="3600" kern="10" dirty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9" y="857232"/>
            <a:ext cx="3571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Hội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785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099" name="Picture 3" descr="C:\Users\Huy Loc\Desktop\1412hinh-nen-de-thuong-co-be-ngu-nu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7214"/>
            <a:ext cx="9144000" cy="6500834"/>
          </a:xfrm>
          <a:prstGeom prst="rect">
            <a:avLst/>
          </a:prstGeom>
          <a:noFill/>
        </p:spPr>
      </p:pic>
      <p:sp>
        <p:nvSpPr>
          <p:cNvPr id="10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1000100" y="2928934"/>
            <a:ext cx="7429552" cy="1785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800" b="1" kern="10" dirty="0" smtClean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endParaRPr lang="vi-VN" sz="2800" b="1" kern="10" dirty="0" smtClean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2800" b="1" kern="10" dirty="0" smtClean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Phần 1: Giải đố đoán hình</a:t>
            </a:r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0.33333 L -4.16667E-6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 rot="10800000" flipV="1">
            <a:off x="4643438" y="1357298"/>
            <a:ext cx="3929090" cy="278608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</a:t>
            </a:r>
            <a:r>
              <a:rPr lang="en-US" sz="2400" dirty="0" smtClean="0"/>
              <a:t>?</a:t>
            </a:r>
            <a:endParaRPr lang="vi-VN" sz="2400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214546" y="1428736"/>
            <a:ext cx="4643470" cy="4214842"/>
          </a:xfrm>
          <a:prstGeom prst="rtTriangle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Hình Chữ nhật 4"/>
          <p:cNvSpPr/>
          <p:nvPr/>
        </p:nvSpPr>
        <p:spPr>
          <a:xfrm>
            <a:off x="2928926" y="714357"/>
            <a:ext cx="4732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đoán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endParaRPr lang="vi-V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0" cy="572613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bốn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giỏi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vi-VN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55976" y="1428736"/>
            <a:ext cx="4359428" cy="428628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Họ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Nhật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có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chẳng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85786" y="3786190"/>
            <a:ext cx="7500990" cy="2500330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0" y="274638"/>
            <a:ext cx="3071802" cy="5654692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/>
              <a:t>Béo</a:t>
            </a:r>
            <a:r>
              <a:rPr lang="en-US" sz="2400" dirty="0" smtClean="0"/>
              <a:t> </a:t>
            </a:r>
            <a:r>
              <a:rPr lang="en-US" sz="2400" dirty="0" err="1" smtClean="0"/>
              <a:t>trục</a:t>
            </a:r>
            <a:r>
              <a:rPr lang="en-US" sz="2400" dirty="0" smtClean="0"/>
              <a:t> </a:t>
            </a:r>
            <a:r>
              <a:rPr lang="en-US" sz="2400" dirty="0" err="1" smtClean="0"/>
              <a:t>béo</a:t>
            </a:r>
            <a:r>
              <a:rPr lang="en-US" sz="2400" dirty="0" smtClean="0"/>
              <a:t> </a:t>
            </a:r>
            <a:r>
              <a:rPr lang="en-US" sz="2400" dirty="0" err="1" smtClean="0"/>
              <a:t>tròn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Chỉ  </a:t>
            </a:r>
            <a:r>
              <a:rPr lang="en-US" sz="2400" dirty="0" err="1" smtClean="0"/>
              <a:t>lăn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đứng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cạnh</a:t>
            </a:r>
            <a:r>
              <a:rPr lang="en-US" sz="2400" dirty="0" smtClean="0"/>
              <a:t>,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góc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Đô</a:t>
            </a:r>
            <a:r>
              <a:rPr lang="en-US" sz="2400" dirty="0" smtClean="0"/>
              <a:t>́ </a:t>
            </a:r>
            <a:r>
              <a:rPr lang="en-US" sz="2400" dirty="0" err="1" smtClean="0"/>
              <a:t>biết</a:t>
            </a:r>
            <a:r>
              <a:rPr lang="en-US" sz="2400" dirty="0" smtClean="0"/>
              <a:t>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gi</a:t>
            </a:r>
            <a:r>
              <a:rPr lang="en-US" sz="2400" dirty="0" smtClean="0"/>
              <a:t>̀?</a:t>
            </a:r>
            <a:endParaRPr lang="vi-VN" sz="2400" dirty="0"/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419872" y="908720"/>
            <a:ext cx="5509846" cy="5592114"/>
          </a:xfrm>
          <a:prstGeom prst="ellipse">
            <a:avLst/>
          </a:prstGeom>
          <a:solidFill>
            <a:srgbClr val="C0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0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uy Loc\Desktop\hinh-nen-dien-thoai-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580"/>
            <a:ext cx="8286809" cy="5929378"/>
          </a:xfrm>
          <a:prstGeom prst="rect">
            <a:avLst/>
          </a:prstGeom>
          <a:noFill/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2: Hình học ngộ nghĩnh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2: </a:t>
            </a:r>
            <a:r>
              <a:rPr lang="en-US" sz="2400" dirty="0" err="1" smtClean="0"/>
              <a:t>Chắp</a:t>
            </a:r>
            <a:r>
              <a:rPr lang="en-US" sz="2400" dirty="0" smtClean="0"/>
              <a:t> </a:t>
            </a:r>
            <a:r>
              <a:rPr lang="en-US" sz="2400" dirty="0" err="1" smtClean="0"/>
              <a:t>ghép</a:t>
            </a:r>
            <a:r>
              <a:rPr lang="en-US" sz="2400" dirty="0" smtClean="0"/>
              <a:t> 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tạo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mới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err="1" smtClean="0"/>
              <a:t>Chắp</a:t>
            </a:r>
            <a:r>
              <a:rPr lang="en-US" sz="2400" dirty="0" smtClean="0"/>
              <a:t> </a:t>
            </a:r>
            <a:r>
              <a:rPr lang="en-US" sz="2400" dirty="0" err="1" smtClean="0"/>
              <a:t>ghép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vuông</a:t>
            </a:r>
            <a:r>
              <a:rPr lang="en-US" sz="2400" dirty="0" smtClean="0"/>
              <a:t> </a:t>
            </a:r>
            <a:r>
              <a:rPr lang="en-US" sz="2400" dirty="0" err="1" smtClean="0"/>
              <a:t>thành</a:t>
            </a:r>
            <a:r>
              <a:rPr lang="en-US" sz="2400" dirty="0" smtClean="0"/>
              <a:t>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chư</a:t>
            </a:r>
            <a:r>
              <a:rPr lang="en-US" sz="2400" dirty="0" smtClean="0"/>
              <a:t>̃ </a:t>
            </a:r>
            <a:r>
              <a:rPr lang="en-US" sz="2400" dirty="0" err="1" smtClean="0"/>
              <a:t>nhật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0166" y="2000240"/>
            <a:ext cx="2714644" cy="2786082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86314" y="2000240"/>
            <a:ext cx="2714644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heme/theme1.xml><?xml version="1.0" encoding="utf-8"?>
<a:theme xmlns:a="http://schemas.openxmlformats.org/drawingml/2006/main" name="Chủ đề của Off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141</Words>
  <Application>Microsoft Office PowerPoint</Application>
  <PresentationFormat>On-screen Show (4:3)</PresentationFormat>
  <Paragraphs>24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Chủ đề của Office</vt:lpstr>
      <vt:lpstr>PowerPoint Presentation</vt:lpstr>
      <vt:lpstr>PowerPoint Presentation</vt:lpstr>
      <vt:lpstr>PowerPoint Presentation</vt:lpstr>
      <vt:lpstr> Một góc vuông Hai góc nhọn Ba cạnh như ai Đố biết hình gì?</vt:lpstr>
      <vt:lpstr>Vuông bốn góc Cạnh bằng nhau Bạn nào giỏi Đọc tên tôi? </vt:lpstr>
      <vt:lpstr>Họ Hình tên Nhật là em  Cũng có 4 cạnh mà chẳng bằng nhau Đố rồi các bạn giải mau Tên thì như  vậy hình gì nói đi?</vt:lpstr>
      <vt:lpstr>Béo trục béo tròn Chỉ  lăn không đứng Không cạnh, không góc Đố biết hình gì?</vt:lpstr>
      <vt:lpstr>PowerPoint Presentation</vt:lpstr>
      <vt:lpstr>Hoạt động 2: Chắp ghép  các hình học để tạo thành hình mới. Chắp ghép hai hình vuông thành hình chữ nhật</vt:lpstr>
      <vt:lpstr>PowerPoint Presentation</vt:lpstr>
      <vt:lpstr>PowerPoint Presentation</vt:lpstr>
      <vt:lpstr> Chắp ghép hai hình chữ nhật thành 1 hình vuông</vt:lpstr>
      <vt:lpstr>Chắp ghép hai hình chữ nhật thành 1 hình vuông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Phong7T2</cp:lastModifiedBy>
  <cp:revision>69</cp:revision>
  <dcterms:created xsi:type="dcterms:W3CDTF">2015-10-27T05:14:19Z</dcterms:created>
  <dcterms:modified xsi:type="dcterms:W3CDTF">2022-12-06T09:58:04Z</dcterms:modified>
</cp:coreProperties>
</file>