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269" r:id="rId2"/>
    <p:sldId id="291" r:id="rId3"/>
    <p:sldId id="296" r:id="rId4"/>
    <p:sldId id="279" r:id="rId5"/>
    <p:sldId id="298" r:id="rId6"/>
    <p:sldId id="285" r:id="rId7"/>
    <p:sldId id="301" r:id="rId8"/>
    <p:sldId id="256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9" autoAdjust="0"/>
    <p:restoredTop sz="94660"/>
  </p:normalViewPr>
  <p:slideViewPr>
    <p:cSldViewPr>
      <p:cViewPr varScale="1">
        <p:scale>
          <a:sx n="60" d="100"/>
          <a:sy n="60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2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7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4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94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92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9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6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png"/><Relationship Id="rId18" Type="http://schemas.microsoft.com/office/2007/relationships/hdphoto" Target="../media/hdphoto9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8.wdp"/><Relationship Id="rId1" Type="http://schemas.openxmlformats.org/officeDocument/2006/relationships/tags" Target="../tags/tag9.xml"/><Relationship Id="rId6" Type="http://schemas.openxmlformats.org/officeDocument/2006/relationships/image" Target="../media/image11.jpg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openxmlformats.org/officeDocument/2006/relationships/image" Target="../media/image16.png"/><Relationship Id="rId10" Type="http://schemas.microsoft.com/office/2007/relationships/hdphoto" Target="../media/hdphoto5.wdp"/><Relationship Id="rId19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477905"/>
            <a:ext cx="4876800" cy="21336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76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b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RƯỜNG MẦM NON HOA SỮA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2182505"/>
            <a:ext cx="6248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PHÁT TRIỂN NHẬN THỨC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801"/>
    </mc:Choice>
    <mc:Fallback xmlns="">
      <p:transition spd="slow" advClick="0" advTm="1580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4354"/>
            <a:ext cx="9919868" cy="6853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25" b="94147" l="2283" r="96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057400"/>
            <a:ext cx="4708931" cy="507233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505641" y="1066800"/>
            <a:ext cx="1295400" cy="1263837"/>
            <a:chOff x="2496039" y="1050151"/>
            <a:chExt cx="1295400" cy="1263837"/>
          </a:xfrm>
        </p:grpSpPr>
        <p:sp>
          <p:nvSpPr>
            <p:cNvPr id="11" name="Cloud 10"/>
            <p:cNvSpPr/>
            <p:nvPr/>
          </p:nvSpPr>
          <p:spPr>
            <a:xfrm>
              <a:off x="2496039" y="1050151"/>
              <a:ext cx="1295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</a:rPr>
                <a:t>Đầu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8799937">
              <a:off x="3381285" y="1886851"/>
              <a:ext cx="154105" cy="42713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53000" y="2516777"/>
            <a:ext cx="1295400" cy="1275587"/>
            <a:chOff x="4953000" y="2516777"/>
            <a:chExt cx="1295400" cy="1275587"/>
          </a:xfrm>
        </p:grpSpPr>
        <p:sp>
          <p:nvSpPr>
            <p:cNvPr id="14" name="Cloud 13"/>
            <p:cNvSpPr/>
            <p:nvPr/>
          </p:nvSpPr>
          <p:spPr>
            <a:xfrm>
              <a:off x="4953000" y="2516777"/>
              <a:ext cx="1295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rgbClr val="FF0000"/>
                  </a:solidFill>
                </a:rPr>
                <a:t>Thân</a:t>
              </a:r>
              <a:endParaRPr lang="en-US" sz="25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rot="11961882">
              <a:off x="5329776" y="3341728"/>
              <a:ext cx="96678" cy="45063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54565" y="4556643"/>
            <a:ext cx="1295400" cy="1275587"/>
            <a:chOff x="6354565" y="4556643"/>
            <a:chExt cx="1295400" cy="1275587"/>
          </a:xfrm>
        </p:grpSpPr>
        <p:sp>
          <p:nvSpPr>
            <p:cNvPr id="17" name="Cloud 16"/>
            <p:cNvSpPr/>
            <p:nvPr/>
          </p:nvSpPr>
          <p:spPr>
            <a:xfrm>
              <a:off x="6354565" y="4556643"/>
              <a:ext cx="1295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rgbClr val="FF0000"/>
                  </a:solidFill>
                </a:rPr>
                <a:t>Đuôi</a:t>
              </a:r>
              <a:endParaRPr lang="en-US" sz="25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 rot="11961882">
              <a:off x="6731341" y="5381594"/>
              <a:ext cx="96678" cy="45063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09305" y="4804455"/>
            <a:ext cx="1295400" cy="1263837"/>
            <a:chOff x="2009305" y="4804455"/>
            <a:chExt cx="1295400" cy="1263837"/>
          </a:xfrm>
        </p:grpSpPr>
        <p:sp>
          <p:nvSpPr>
            <p:cNvPr id="19" name="Cloud 18"/>
            <p:cNvSpPr/>
            <p:nvPr/>
          </p:nvSpPr>
          <p:spPr>
            <a:xfrm>
              <a:off x="2009305" y="4804455"/>
              <a:ext cx="1295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</a:rPr>
                <a:t>Chân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 rot="8799937">
              <a:off x="2894551" y="5641155"/>
              <a:ext cx="154105" cy="42713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65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236"/>
    </mc:Choice>
    <mc:Fallback xmlns="">
      <p:transition spd="slow" advClick="0" advTm="48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4354"/>
            <a:ext cx="9919868" cy="6853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1828799"/>
            <a:ext cx="5950534" cy="33005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09800"/>
            <a:ext cx="3910553" cy="260570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29227"/>
            <a:ext cx="4047713" cy="2743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2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705"/>
    </mc:Choice>
    <mc:Fallback xmlns="">
      <p:transition spd="slow" advClick="0" advTm="17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-457200"/>
            <a:ext cx="11824868" cy="7801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36" b="96373" l="0" r="968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9191"/>
            <a:ext cx="6279425" cy="44338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990600"/>
            <a:ext cx="69518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94392" y="6323716"/>
            <a:ext cx="1295400" cy="1263837"/>
            <a:chOff x="2009305" y="4804455"/>
            <a:chExt cx="1295400" cy="1263837"/>
          </a:xfrm>
        </p:grpSpPr>
        <p:sp>
          <p:nvSpPr>
            <p:cNvPr id="14" name="Cloud 13"/>
            <p:cNvSpPr/>
            <p:nvPr/>
          </p:nvSpPr>
          <p:spPr>
            <a:xfrm>
              <a:off x="2009305" y="4804455"/>
              <a:ext cx="1295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</a:rPr>
                <a:t>Chân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 rot="8799937">
              <a:off x="2894551" y="5641155"/>
              <a:ext cx="154105" cy="42713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21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754"/>
    </mc:Choice>
    <mc:Fallback xmlns="">
      <p:transition spd="slow" advClick="0" advTm="45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-457200"/>
            <a:ext cx="11824868" cy="7801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36" b="96373" l="0" r="968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9191"/>
            <a:ext cx="6279425" cy="443388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81751" y="1956798"/>
            <a:ext cx="1295400" cy="1263837"/>
            <a:chOff x="2496039" y="1050151"/>
            <a:chExt cx="1295400" cy="1263837"/>
          </a:xfrm>
        </p:grpSpPr>
        <p:sp>
          <p:nvSpPr>
            <p:cNvPr id="8" name="Cloud 7"/>
            <p:cNvSpPr/>
            <p:nvPr/>
          </p:nvSpPr>
          <p:spPr>
            <a:xfrm>
              <a:off x="2496039" y="1050151"/>
              <a:ext cx="1295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</a:rPr>
                <a:t>Đầu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 rot="8799937">
              <a:off x="3381285" y="1886851"/>
              <a:ext cx="154105" cy="42713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62012" y="2467477"/>
            <a:ext cx="1295400" cy="1275587"/>
            <a:chOff x="4953000" y="2516777"/>
            <a:chExt cx="1295400" cy="1275587"/>
          </a:xfrm>
        </p:grpSpPr>
        <p:sp>
          <p:nvSpPr>
            <p:cNvPr id="14" name="Cloud 13"/>
            <p:cNvSpPr/>
            <p:nvPr/>
          </p:nvSpPr>
          <p:spPr>
            <a:xfrm>
              <a:off x="4953000" y="2516777"/>
              <a:ext cx="1295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rgbClr val="FF0000"/>
                  </a:solidFill>
                </a:rPr>
                <a:t>Thân</a:t>
              </a:r>
              <a:endParaRPr lang="en-US" sz="25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 rot="11961882">
              <a:off x="5329776" y="3341728"/>
              <a:ext cx="96678" cy="45063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6825" y="4158340"/>
            <a:ext cx="1295400" cy="1275587"/>
            <a:chOff x="6354565" y="4556643"/>
            <a:chExt cx="1295400" cy="1275587"/>
          </a:xfrm>
        </p:grpSpPr>
        <p:sp>
          <p:nvSpPr>
            <p:cNvPr id="17" name="Cloud 16"/>
            <p:cNvSpPr/>
            <p:nvPr/>
          </p:nvSpPr>
          <p:spPr>
            <a:xfrm>
              <a:off x="6354565" y="4556643"/>
              <a:ext cx="1295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rgbClr val="FF0000"/>
                  </a:solidFill>
                </a:rPr>
                <a:t>Đuôi</a:t>
              </a:r>
              <a:endParaRPr lang="en-US" sz="25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 rot="11961882">
              <a:off x="6731341" y="5381594"/>
              <a:ext cx="96678" cy="45063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65838" y="5800819"/>
            <a:ext cx="1706713" cy="914400"/>
            <a:chOff x="1374293" y="4667572"/>
            <a:chExt cx="1706713" cy="914400"/>
          </a:xfrm>
        </p:grpSpPr>
        <p:sp>
          <p:nvSpPr>
            <p:cNvPr id="20" name="Cloud 19"/>
            <p:cNvSpPr/>
            <p:nvPr/>
          </p:nvSpPr>
          <p:spPr>
            <a:xfrm>
              <a:off x="1785606" y="4667572"/>
              <a:ext cx="1295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</a:rPr>
                <a:t>Chân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 rot="18607723">
              <a:off x="1542649" y="4808642"/>
              <a:ext cx="162643" cy="49935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90479" y="364810"/>
            <a:ext cx="2862472" cy="23215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7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34" y="685211"/>
            <a:ext cx="2524125" cy="18097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965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9500"/>
    </mc:Choice>
    <mc:Fallback xmlns="">
      <p:transition spd="slow" advClick="0" advTm="49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-457200"/>
            <a:ext cx="11824868" cy="7801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00400"/>
            <a:ext cx="6572250" cy="34480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02025" y="2467043"/>
            <a:ext cx="1295400" cy="1263837"/>
            <a:chOff x="2496039" y="1050151"/>
            <a:chExt cx="1295400" cy="1263837"/>
          </a:xfrm>
        </p:grpSpPr>
        <p:sp>
          <p:nvSpPr>
            <p:cNvPr id="9" name="Cloud 8"/>
            <p:cNvSpPr/>
            <p:nvPr/>
          </p:nvSpPr>
          <p:spPr>
            <a:xfrm>
              <a:off x="2496039" y="1050151"/>
              <a:ext cx="1295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Tai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voi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 rot="8799937">
              <a:off x="3381285" y="1886851"/>
              <a:ext cx="154105" cy="42713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53241" y="3716388"/>
            <a:ext cx="1817609" cy="969468"/>
            <a:chOff x="3262880" y="880339"/>
            <a:chExt cx="1817609" cy="969468"/>
          </a:xfrm>
        </p:grpSpPr>
        <p:sp>
          <p:nvSpPr>
            <p:cNvPr id="12" name="Cloud 11"/>
            <p:cNvSpPr/>
            <p:nvPr/>
          </p:nvSpPr>
          <p:spPr>
            <a:xfrm>
              <a:off x="3785089" y="880339"/>
              <a:ext cx="1295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rgbClr val="FF0000"/>
                  </a:solidFill>
                </a:rPr>
                <a:t>Vòi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voi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4092982">
              <a:off x="3489556" y="1445913"/>
              <a:ext cx="177218" cy="63056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87445" y="4812994"/>
            <a:ext cx="1817609" cy="969468"/>
            <a:chOff x="3262880" y="880339"/>
            <a:chExt cx="1817609" cy="969468"/>
          </a:xfrm>
        </p:grpSpPr>
        <p:sp>
          <p:nvSpPr>
            <p:cNvPr id="15" name="Cloud 14"/>
            <p:cNvSpPr/>
            <p:nvPr/>
          </p:nvSpPr>
          <p:spPr>
            <a:xfrm>
              <a:off x="3785089" y="880339"/>
              <a:ext cx="1295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rgbClr val="FF0000"/>
                  </a:solidFill>
                </a:rPr>
                <a:t>Ngà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voi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rot="14092982">
              <a:off x="3489556" y="1445913"/>
              <a:ext cx="177218" cy="63056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73225" y="2454343"/>
            <a:ext cx="1295400" cy="1263837"/>
            <a:chOff x="2496039" y="1050151"/>
            <a:chExt cx="1295400" cy="1263837"/>
          </a:xfrm>
        </p:grpSpPr>
        <p:sp>
          <p:nvSpPr>
            <p:cNvPr id="18" name="Cloud 17"/>
            <p:cNvSpPr/>
            <p:nvPr/>
          </p:nvSpPr>
          <p:spPr>
            <a:xfrm>
              <a:off x="2496039" y="1050151"/>
              <a:ext cx="1295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rgbClr val="FF0000"/>
                  </a:solidFill>
                </a:rPr>
                <a:t>Thân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voi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8799937">
              <a:off x="3381285" y="1886851"/>
              <a:ext cx="154105" cy="42713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63531" y="5384613"/>
            <a:ext cx="1295400" cy="1263837"/>
            <a:chOff x="2496039" y="1050151"/>
            <a:chExt cx="1295400" cy="1263837"/>
          </a:xfrm>
        </p:grpSpPr>
        <p:sp>
          <p:nvSpPr>
            <p:cNvPr id="21" name="Cloud 20"/>
            <p:cNvSpPr/>
            <p:nvPr/>
          </p:nvSpPr>
          <p:spPr>
            <a:xfrm>
              <a:off x="2496039" y="1050151"/>
              <a:ext cx="1295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rgbClr val="FF0000"/>
                  </a:solidFill>
                </a:rPr>
                <a:t>Chân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voi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 rot="8799937">
              <a:off x="3381285" y="1886851"/>
              <a:ext cx="154105" cy="42713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3437" y="4442715"/>
            <a:ext cx="1295400" cy="1263837"/>
            <a:chOff x="2496039" y="1050151"/>
            <a:chExt cx="1295400" cy="1263837"/>
          </a:xfrm>
        </p:grpSpPr>
        <p:sp>
          <p:nvSpPr>
            <p:cNvPr id="24" name="Cloud 23"/>
            <p:cNvSpPr/>
            <p:nvPr/>
          </p:nvSpPr>
          <p:spPr>
            <a:xfrm>
              <a:off x="2496039" y="1050151"/>
              <a:ext cx="129540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rgbClr val="FF0000"/>
                  </a:solidFill>
                </a:rPr>
                <a:t>Đuôi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voi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 rot="8799937">
              <a:off x="3381285" y="1886851"/>
              <a:ext cx="154105" cy="42713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6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2845"/>
    </mc:Choice>
    <mc:Fallback xmlns="">
      <p:transition spd="slow" advClick="0" advTm="52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-457200"/>
            <a:ext cx="11824868" cy="7801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2212906"/>
            <a:ext cx="5950534" cy="33005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00400"/>
            <a:ext cx="3090759" cy="215014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" y="1906467"/>
            <a:ext cx="3444082" cy="3444082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601"/>
    </mc:Choice>
    <mc:Fallback xmlns="">
      <p:transition spd="slow" advClick="0" advTm="25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0"/>
            <a:ext cx="100584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78485" y="127672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2971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7200" b="1" dirty="0">
              <a:solidFill>
                <a:srgbClr val="33CC33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4800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72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65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00" y="5150922"/>
            <a:ext cx="2008556" cy="1686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6" b="96019" l="5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5" y="763333"/>
            <a:ext cx="1867073" cy="24005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88" b="94665" l="953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52" y="1852637"/>
            <a:ext cx="3762225" cy="3197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86" b="100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48" y="5491882"/>
            <a:ext cx="2034870" cy="12661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0000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40" y="4609242"/>
            <a:ext cx="2740396" cy="24968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36" b="956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0" y="3258457"/>
            <a:ext cx="3724615" cy="24411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4338" y="667664"/>
            <a:ext cx="2288462" cy="4230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3634"/>
    </mc:Choice>
    <mc:Fallback xmlns="">
      <p:transition spd="slow" advClick="0" advTm="83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0-1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8-0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4A3153D-61E8-4D13-B56C-D2DE657D5D49}"/>
  <p:tag name="ISPRING_RESOURCE_FOLDER" val="C:\Users\HP\Desktop\kham pha cac con vat song trong rung\"/>
  <p:tag name="ISPRING_PRESENTATION_PATH" val="C:\Users\HP\Desktop\kham pha cac con vat song trong rung.pptx"/>
  <p:tag name="ISPRING_PROJECT_VERSION" val="9.3"/>
  <p:tag name="ISPRING_PROJECT_FOLDER_UPDATED" val="1"/>
  <p:tag name="ISPRING_SCREEN_RECS_UPDATED" val="C:\Users\HP\Desktop\kham pha cac con vat song trong rung\"/>
  <p:tag name="ISPRING_PRESENTER_PHOTO_0" val="png|iVBORw0KGgoAAAANSUhEUgAAAR4AAAFACAYAAABqTRNRAAAAAXNSR0IArs4c6QAAAARnQU1BAACx&#10;jwv8YQUAAAAJcEhZcwAADsMAAA7DAcdvqGQAAP+lSURBVHhejP11fBxJtu2P9nvvd+/v0Mz0YDPZ&#10;3XabmZmZmZmZmZlt2WJmk2wZZFmyJNuSbMligyzLzHYzTJ+BA3e9tSNrV4Wq1XPuH+sTETsis7Kq&#10;Mr61dmRW1Rslham4XnQBxQUpKMo/b6SxksIUFIsKUhm/QEmZyrb0Sf28e7vCPBmXYuIak7IwLxmF&#10;+cnIzUtCzrWzKMg758Qo+zF1vNmG9Wv558w2qryCZBPTuOxL6hJX5Rc62+XxMYq5jxLZn+zXtW/7&#10;sYo4vpjjC6n8omQUFLFenMJ9OHXvUvdfUJTilsS0tI9FYjI2X/pYqqRtq6A4tUJZWHLB1HVsYTHb&#10;JRzL4yooSjV9ouLr6Si6nubazhMXyT68pY+nsseL9PGkrmNkO+3XmI7RmI7RurZlf/Z29jHY20hp&#10;b+cdk+do14tvOM/bO65t6dcx3mNLbma421LXsaLrty66YzdKL5m2lFdyzyAxwR8RQWsRenARwv0W&#10;IzJgGaKDViAmeCXiQlcjPmwNDoevxZGI9SzX41jUBhyJXo+jEauQELEax8NW41j4KhyPXolj0Stw&#10;PHI5TkQuY7mMY5cjPmQJwnxmw3fHJOzZMMqt3etHYufa4abU2K51I1waacqda4dgx+oh2LZ6MLau&#10;cbRt7VBsZ9yH4wO3jkfE3umI9Z2L+ID51BwcDpT6HMT5z0ZcwGwcDpiHowGLcNh/vumTuPbHB8xF&#10;2N4Z8N+7EIEBWxAaFYAjZ+Jx6nwizqSewbmLyUi+fB7nLp3HmfQkJJw7gagjUQiLCUfk4SicSDph&#10;xiVnJONc+jmcSTmDMxdO42zqCbwhgFEJNDzQkXqKq8430sCGbxwBJHV7IjvAEOB4oKNxZ5I7E++a&#10;TEoXeIpE7FMI6TZFeYwRVAoZkYBGJ3ZlMTPJXZLHyOf2hXxMeVwpRcUuULrFcQKeItmO4Ml3QUYl&#10;EBLgVJTEHMljeT92hTbHyAlvT0AzsQgKnWCOnDFGJS7JY7ti+cXcl9XWiSTjCo1kAjp9RqwXXXdi&#10;Itm24uN55GzryDtmjxPpPrz7tK3b2W17jN22Y7/UZ0NDpTHvuPbZMNFxUpd+u08gY0tAo/BR8Eg9&#10;h+dY0ukQRIWsR4gLPOF+SxDhvxRRgcsRG7LKDR8Bz5EIQidiHQ5HbsCxyHUEzxqj4+GETyThE8U2&#10;wXM8YinBsxSHI5YgJnAhgjm5D26bgL0bR1eAj8BFwSOlate64dixhgAiZHasIXioLasHGW1bRxit&#10;HwYf7it4+yRE7ptB8MwxEBGwKHgMhILm4gjBc4TQER0OnMf4PNcYB0Dh+wmeffPh77eJ4PEneOKQ&#10;mHwSZy+cRZIBT4rR2YxzOMF4zLEYhMdGIvpINBLOJhjgKHjOpp71gKeEE0FBI+XNElK/OM0VEyDx&#10;jSrkpwLLG8V8o1wQEqgoqBzxTbXA4+5nKQ5GJ2SRq19hUwE6Lsl4A5mCc2Ybqat0PwodO+auuya5&#10;+SR3tQv5uPYxC3SuMy7gMRPdBRcBjrccGEkfJ6BrnzaEJK4wUsnJrhMpn3JchTyWTCxXXLZ31Z3J&#10;w22uS8xR4XWOKeF2chyuyWUmHeNFNzjhWBZyvJQ63hNXeT+GZ9Lq/rxj3uMqk+xPZG9vP0ZRyc/3&#10;qf12TOvatuN2f2Vt3U7bNlxsCUSk1LE2bH5JN29fNu9PyrkIxIZvRIjPQsJnIcJ8PfCp6H7WIC5s&#10;rQFRLF3OEbqcY2EuETzHCafj4VTEcraX4Gj4YsSELEDYoTnw3zUV+zePI2AEPN5yOaANBNBGjxsy&#10;zofg2WnAMxhb3I5nCMeNhO/WcQjfMw0xdFPx/gKcOTgS7EDFuB2X4v3Y578AcYckTknbAMiBU4SP&#10;gGcewbMBIZG+iEuMRuL5k0hKS3JDRxyPQCgx9TTiT8Qb8ETR8Rw/c9wBz0X2C3i4zZkLp+h8juMN&#10;ORmK+akrsFEJdJySbxJBI6VAR+AjdQc8zgSuCCgHYBpXCdx0coqMFRdHQsAIDAQ+Upq6CzreE1m3&#10;tWMiGz5a2o9lxIlbLICVY5Nj4vO9zjE3eLKWyAkr7sACTRHbxYSAlCIn7jwHkT5GkZz8Lnn6XWMl&#10;xpPcmWweMChUtK3yBobdX9nY4pucRCxV2rbjUheV3JIYRRjIxPOehFrXiaptUWUTvLK4xlTS1n05&#10;bc9473EaqwAuV8yui7yPzz5mLRU0tiSmcRswtsORukigc6ss0+wrPTUG8RGbEHRgPjUPwT4LjARC&#10;oYcWGRAJhCIIoUi6oBgqOnApYkUBixEXtAzx1OFgplVSD15MLeS4BQTYXO6TbmfnFOzbPBF7NtH1&#10;bHa0b+N47Gd736axxgmJdm0kbKg9G8QJDSd8hrkcjwMccTq72XeQ0AncMwXhPtMJEgJHnA7djeN4&#10;5hEwhArjoji6oVjCL+YgQcTysB/hxLTMuJ6gOYjym4XAvbMR4LcOQeGHEHMyCidTEozjEeicz0x1&#10;w+d02lkcSTyCiLgoplzRBjwCHAMmk44lG/CcVfCU8IS8WZzudjsCjspAZLevcyIrZBzXxO1Yqqvw&#10;jBPw8KSyQCATt4ilrB8VsJ5PCElMZNpWWmNiLGUy2zH3eGuMlioPDDhZCZsiqfMYBRTFlIGOKy2R&#10;0oZNCSeqE5M+PiczcZ0xtiTuGSuScdwH6zL5bVgYWdvZ/QoJkcZENnRk/PVSTh6OkbLkFieVAQsn&#10;FiUxlbZv3OYEk7ZOPI6X/ehk9J6UWte2e0Jbx6/HomNUdts8T3ks63WQuA0TlWcbpy370bjGVBL7&#10;R48rdVs2ZOy2AkcgY4DD+i3Wpa39Mv5yxmEcid6KoP1MN/ZwAu6bayQgCtw/z5TB4oYOuRzRwcXU&#10;AkQcmo/wQwIXSdEWIULku5CQWohw33l0OoTYAbqdPQKeqfBhWnSA2r91Mny2TSY8JsFnyySWE3Bg&#10;y1jsF20eS0CNIZjohDaLCyKECKDdBkajDJz2bxkDvx0TEHJgOh9nJuHnrO/EMZWKYxoVS+jEEjjR&#10;frMRw3oM61GHZiNKwcNji/MT8MzH0WA6IW4TvG82/A+uQnDoAcSeiMSJ8wk4nXLaAOV81gU3fJKY&#10;bh07dQyR8dFUDOtHCZ4kM050ls7HpGipp/CGebMInlvXMwx4rrsgoxCSUvoUOrZ+BiiXc5J9VJBM&#10;ejnhKJnkRS5oCXhsaJgUydW2QSPbaf3/Vvp45jEFPO66HAPrFgAqgsMjT58HRBrTtnfs+k2ZAJwk&#10;Mrll4t3U0pF7rAsa7gntGq/QUElMpCDR+A3W7bbUvaXQMfVST93ZhnUzCZ1PeZ2IKqctk0/ESet6&#10;HM/xOBNbJ7PWdT86zi2eZzY8tFRYFN9w4OHd7/Q541TeMfvx9fi1bT8377pAxoCH7ZvSdsW0T8Zd&#10;yU5AwuHdBi5+Fnj8984x4BGZ2AHKh5OUgArePxch++cgyIfjqAAqmP2iICqQE1nlv2cm/HbPoKbD&#10;d9c0iuVOljsm4RBB5JQTzRqQwMh3O8G0YzwhNQ4Htjnav20s+2TMJEJnEoJ2T0HYgZkEHYFCsMTQ&#10;xcQSKKIYwiWakIn0nYVIwieCpYBHYibdEnHcYcLnWOBC436C+Vz8DyxHcPBexByNMms5py6cMTBJ&#10;IXhECh9ZUI46HEPXE40jJ48Y8CSzz/QLgOiAkrjtG4WcONf5JgtcFD4KHY15x8UdmdKOuUrvuJHk&#10;+67JL6WkdiWUpD9GhJC4EYWGAQMl465z2xvXeYLpWNd2hTLO2qeWWjfby8lLVWxL6ahEJrs8f8LC&#10;hodKoSL9OsaO3ZDJ5xqrY8w4mZhSN5NbJoDUXW3TT5VSXpNZweCBgyNpK0Tc49gWmNy8LZOEde5b&#10;pG1buq2UKndbJlmZTDaJc2JWkI6VcU5djke3EyDpJJbSntwGTHL8fJ7yWA4snNdFVOyS3XZgxjrH&#10;mdTQGq9QUaAogPRxNe4clyeu0uMSaVsh4w0eSbNE1/m65OQm4tTxA0yrFlcAjw0dUxIo/nQwQfs8&#10;dZHvvlnw3+8BTcBetgkbKSvWBUIzmCKxTRAF7J5q5L9rilsBO6cb+bEu8me/787JhBX7CCx/9gVx&#10;25C9MxHGx4wgUCKZSsX4znUBR1IqpzTgcSn60CzEMhbrAk+sy/3EE1jieEIFPPuXIjBoF51MOE6c&#10;PYHThIes6wh0UrPTDFjOEzynzp9C9JFYk27FJcQxtTrjBs95Op7zGclITj+LN67zDZSJXeoFmdLr&#10;F1F6g/bT1XbDxSVvIIm0LaVsa+qUgKeYMp94Lgho/bpZHyIAWPcGh2znhpeKY2/IOpM1TqSQUdDY&#10;7RI5SQ0cHEA4sHCA42k70phMYq1rW6Xj7Ji9zQ277ipvcuLeEiho3DWpnYnNfVqQUXm3RTJe4GJK&#10;7rOUdbNf1/5LOVmMOIG0vFXGeHmm+/Fusn3jNvdV5jkGJ15ZXcY6j+cR2y4YqTOwJ/fNUsbYV/HY&#10;HWh5nqfnuSmETf0W3zMXXCVm6nzNjOvyAoq77QKgujcpdYwek/vYFDauuhs4lKRaEpfy1p0s3KDy&#10;CpKQlOjHFGmZcTlu0HgDyAWbQLodhY7Kj/ARuARxAkupAPJWIIERaOAjmoagvdNN6RZdUQAlpSpg&#10;N8dxfDC3D+F+QwmwMB5XGB83/OBMapYBkLifcFMKdOYwNtNAx5QET5TPLMQYMQVzAUouw0cRPqHc&#10;r9/ehQgI2I7w2BAknEnA2VQBzzkDngtX0h0AURKPPRaPyMPRdEeyEJ1ooGOcUSadEeGTnE7Hc5tW&#10;upRvnJYGNrS9pWzf5hsosZsCGcZEJYTUDel3QcmGk9TttpRmDCEm5XVxLgZCdA0EgnEzhIkND62r&#10;6xHIyb5EDnzkyhtLsy8HWJIqmv2J7WZcQFMBPC4AKAQqU2Uw0fHedZnktrxjOl7qCoWfyUxuTgBr&#10;QuvkU2ncuBZX2zgabn+LE8QNGZds8Ny+k1mhr/SOTKaKksfX0lvmsay6trXubvM4RDLJdVKbkv32&#10;c6isrs/TlgdMdlwgwm3kcUyd+3E9rkpjBjgco3EDaZa3+Bp4lGmO8VZZFl8buhupU1I3bVestCzb&#10;LHgnJwUjJmQ1oeKs6xjQuMDjBpGAx8cFGroNSa9E0hbXo45HZAPIlsTUASl0pLQB5LQ99UDWg/fR&#10;5eybSUDMojsheHgsoQdmIMyHzocS8ET5zTXAETl1F3RYRknKxXoM4SQpV7SBj1OPJHyCCTO/vfMR&#10;4L8NYTEBOHr6KE6nnKoAHnE9qdkXmEolMcU6StcTg9jjsTiZTPBYY5IzU5CcQfCIzbR1XewqS/kE&#10;0LaZ0KbkicH6TcLIDRUXbBQ43jEDNFep/d7jBBrigBxn4gGHxAQwApqbrKtuyTFYbUeWC+NxukHh&#10;BQt33FXadXucjvWOibxhIm2RjJVJrnGpa59uU1m7sgltx8SxyDiFiNYFLiptl5VnWfLES0VsC2hK&#10;y0VO+/ZdTj6W8ngas6Fkyz4uaZvjc01wM/Gt52KP1dJbNlzsmMLHG0L2NpXVvceqvI9FUksDF8q4&#10;HgMheY34Wrgk7bK7V3kuZuBCaiRiw9Yj8MCCyqEjdTodvwNMl1wuxy0XjAQ2Im/YaKxi3ywDE4WO&#10;1qVUGegQPlIPPUC3s18gI9CZY8AjwFG344GNUyp4BDiiaH9nzUcWnKPE5bgA5Ww71zgp3z3z4O+/&#10;GcFRB3Hk1BGTUil40nMuIu1qGi4QPKlMtxLOnDTrPJJynUhyHI+AxzgjAdSlc0y1eMLcorO5fctj&#10;QaUtcoPHktjbm5RCQ6FiA8aOS6mQkdIdo8SdSF3AJvsV4JjHMOBxUiEBisLGVmWxUjkuWwICPgep&#10;S4qjQLABYMcEHN5xuy2lM/Glzn0zHZG6U0qbr8MdGV8x7siJOftw9nmL+3TXXY9hAMFJbR7HPJbz&#10;mLYUMFLXUuvlAhz23yJQbt4muG+lmvLWHR4DgXOb/bfvETii+3yse9z2LuMuANmgsdta94aTM+kd&#10;6QQX2f02AOy2AEJjNkC84WHXvWWPV2mfHotKY/qczPMRCXRcr6Gpy3tgXs9scz5eSo/DkehNBI8D&#10;GRs+Nnhs4IjrUckCcyBhoPAJYixwn4BmDoL3O9Aw8DAAEejMNDGRgkVKjSlotB5G4Mk6TKiUhE2Y&#10;BRxHAhuBjoLGqQtsYgKYVgW4+v3nIjpgnikjBU6MyfahPvNxiOAJNPfy+CD+ZDTOpJw29/JcyEpD&#10;xtWLyLiSgTTWLzCdSkw+jdij8Uy1YnH87HGz6HzhCvsMfAiey+cd8JQyJy8jeAQ+ZaU8qVmWEjwC&#10;A9sJGbF+kzLjXcBRCURElcVthyMSVyIOSsAipezbpEUEiAMgR7cYF3BUBpjbcuyuuh2zZWKSQrrA&#10;oRPZu26Dxo7ZpXNiiqTOfbqkEBLoaMyuO/Jue+Iy1hkvch7D42TsSSFxKZ0+Ac2du9mmLOOntCk5&#10;We7cI3TK0lFQdBrXcuOQX3iEHyhJnFAXOf4K+68Y6KgEPgoeKVU2bLS0JTGdyDq5dZy2K5OCQUFg&#10;t1U2QFT29pVBRh5b297H9EttgYy+1irndXReW3mtszOP4Xjc1p+BR0qRrP34EyI2eESabvmZOiFj&#10;wSeY2wVzfwILN0DoWKQMdbVt6RiRe5xL4dy3cToSP8hxrrUdBY/jcgQsTKHcoPFAKJqgkbUcdUPR&#10;/vOMzPbcTm4F8NvL53xwLUIjDiDuRJT52sS5C0l0L6m4SPCI0rPTkUadSjmLuGOHEXMslmnZMZxz&#10;gce4oquED9tvSA4skLlD4BgRKFLKGo+4HgGCuCCTeok4mSXVEqAIfAykXLCRUtqyfcU+p1/HiG4x&#10;ZvZt0iJn0ovjUOBITi8upVTgJKUNEpZlPBYbNDZ4pJR+7RPZQFGY6GS2oaL9TpuvQ4V+Kfm8ObEU&#10;Fh5oyP74WFa7srgtjZeViwQqEnfgUlGeyeBI2o7uEBBG9wggTpQ79wUsWXSTyfykDkLqma3ITt2H&#10;gmvRfB2TOeYS7j3Mwd2HV1HGcXfuc39Sch9ld/m8WC9jrNSAx5HsV0EjUih5S/qk1AnuPdFFdlvq&#10;Cg2VgqMy2f0KHYm59yvvkWvflT2WlHp8GjPgcT1H8/p5SV77nKsncPLwLgQfXOh2OiqP+yFcCBZ1&#10;OQodVSDBIJelg1iaOqET4jPPDREbJlK3pXHvflMXlyPlQZZMrxzwEDqaYhkRJgSI3LfjgMaBjS1v&#10;6Ch4BEiRBI/cvey3fwVCQvfQyUTQ1Zwwjuf8pRQDnUs5l4zrEficvXAOhxOOmHWew4lHzNWvNAIn&#10;PYdpq4Ani+CRN+A2c9zy21m4W5ZtyjLjgDgZWMoipjgcU8rajpnIHugIZGwIqTRmlwY8AgjCxCxU&#10;sy4LvwYyBIHCxwCIMo8lYJITjG2FiZR3eMx2W2XDxvRRzpUdAYcjGzQq/bSz2+pAnMnP/VECiH8k&#10;BySeuugOJ7TdtqVjVTpWSu2XujMRFDaeMeUCDQMQ9hvoZPN1TMXVyxE4Hb8YhwNH4VT4NFw+txFF&#10;BXGccKm4y7H3Hlw1usvxdwmaexJzgejOQzoecUIEjKRkBkQuuAh0yriNwsd2R1rqBNfSu66Sia9S&#10;EKgUMAqXylIoexuJ63sscSMZ45I7hbWORY9Xno/ozgO+fvI6E0QKnjKOycs7g9PHfRByaIkBjDod&#10;BY9bhIm32zHQMSWhw1Lu45FYMBVi1mIqQqVCCmUDxlX/JYUe4vYumatXIl/nKlaEQIcplA0eBzLz&#10;3ZARKXhiApy4A6P53H4h08K5OLR3CQKDtiEqLhQnkxMInrNIcYHncu5lBzzUuYzzOHLiGGKPxRnw&#10;yPe4FDxSylrQG0L7O/xkL79NSemSTGyRqcuEdoFDwaLOyN1mXaBlx0T2NiblIWhEsk4kV2oENgIC&#10;gY3WDYDYJ2sgso05qdgvx2FDxpYeryPP8Ytuu0BiTkA3VHjysVTg2BJXobARN2IgUU43ZZyJ9Euf&#10;K14BDp4+KbX+P8VFWtf9GKCYUto6EZy2gEMkY7QU6JSJeHwlRSdwMWkzEgKGIWZnO5wKGoBLx2Yi&#10;99J+vo5JKH9E0Dy8YiTQEfjc56QT3WWs7AGP4yGP5yEn3gO+Fg/4uvAxZKKqq1L43HZNWneb0smt&#10;dZUbCJZsiHjH3EBxxWzweI/TmAGPvLeu91lk6jyP5Tww760cF19LPS5pu+HjAk4501FTZyl3059L&#10;DEB4wHIDHufrE/NdTscDH13nUeB41wVAwQc5jqU4H7lz2Q0de62nklTLDRhXf/hBuVwuKZYTDxGn&#10;48uxVLgBDuNyCZ3QCRfQ0NWYNMsNn5+nVjZ0PP0CnkV8fnNxcA+dj/9mRMQEIiHpqAHP+Uvn3eAR&#10;15N+JR3JF1Nw/PQJxB2PR/zJw+ZmQ0m1MnJlEVrSsTQXePjmCGDu3uFJSNngUQk4vEGjpQJHS4WN&#10;1FXSdtwJ4UNQCGDERRn34YKNibnqBj7ielzt2wIY48I8bkf2pe1ynlQKTef4K8KojLEKYHGdmHJS&#10;mjSDJ6BH7OdJLHCwpZCwpaBQVRZT2dsoWKStdbttS/u0rrCpILqX8gc5fF6XkJcbjfSTK3HMty8S&#10;fLoiPXwwLsdPQv7F3bh1/SRu3kmjLnK7TDxgyiUAui8gInjE+ZSzXv7I0R3Cx0jcAPsUOmaSmnbF&#10;mEgmskDAntB23IbQL0FE4/aYfzTejsn+Zc1L3lsnNZX3U15bp7zNfjkW+/jKCRnpF9BozDhISu4Z&#10;S0kKRlTQKoJmNieh57K6LQGPgkYV6AKNOiFty2Kz3N1s1nO8gFOZ47HbKgGPxE3J9MpxPAIcwobQ&#10;EOhEEDiRdDuRAhv3mo44IA9gpG5L4+4UzH+J+X6az+4F5lvqEVGBOHaKTuYCwXPRAU/mtUw3fOSy&#10;uVzNknWeuBPxOJmS6AaPuh6Chyd0uaRZnknrmbx84zixjRtyQUVltyVFU0lbIONsL+PYZsqm+7JL&#10;rRtJ3dU2aRJLc3+RK2WSdFAckKROZt+s36ErKueJ5q07/FRU2c+nnCejuDt5XGkLfPSTUaGg6y22&#10;FAgKAO+YTn6N2UCQtr2tyh7jHatsjO1wBBBatx3P3Yc5hHgGrl4JxbmjixDvOwAJhE9a5FBkH5+C&#10;3AsbkZsZhPxrR1BYmEhnkIb7j3IInkwDnvuEkOqeS3cf8PGklMcSRyQAEhcmTsn1+E6q55IB1BVn&#10;rcg1eaXUia4uQ0BhA0il4LBhYrsce3uJaVzb5nF4PhvAuGBTQYyVl/N4uA8z1nWM4nCM7l91H7OU&#10;d9iWS+qpKRGICV1LKIjDIXhc39USx6Pf2zKLzz4e6NiOR9t2TFxPCFMt+aJoEEu5qhVmQcY4GpYK&#10;Hhs+9piIQ0zZ6G7E7UT40qn4LkKk7wIDHVFU4AJztSqajic6kA4n6OewieUYld2OZj2CKZmkhj67&#10;5sHv0HqEhB/CkZOx5rd2BDzici7lZSIzL8vAJ+1qBk6dP4P440cInsNISD6BVBd4jOshfAx47ric&#10;ji2drD+LuWAi4FHZ4PG0eRJynDPJFUROqXUbPFq/Q0jJ/u1+iQkw9PKyxG/zZCwzYLnEY7vs1j0+&#10;H607EJK65zmI7smVH5aeE1JOUAc4MuEVHgqAymQDxgaAbmfXf6ltb6f1X9qPd79dCogEOuXUzdIL&#10;yMwIwJlY+c7NYMQf6IFzwb3oeEYj/ehspJ1cg0tndyDnYhCu30zCvSe5uEdnI67nASH08HGuAY84&#10;IQMhOikDIhd0pJSUzLStYzJrRDKBZeKKe+CkNumKawIreGz4aF2AoTGRAkaBYku3kbp7G/eHh/N+&#10;yjmtdXMsrlKOx72AzOMydZblAhgDHYrP1wGOI3ld5U7o9LQYxEduMlejbJfzM/l44KOgsWHjXngW&#10;53OQ8KFTEQUTPDZUbLDYpSM6Gu5DFcF9CXjC6GgiDhE8hxbR3SzyuB25RB5A4BA6UYSOgMeGjDoc&#10;b+iIZB0okvsJIdB8ds3GQZ+VCArdT6g4l9Tlt3Yu0OEIeC4LeFhm5F7C2bRkHD5xFHEJh3H8bAJS&#10;M1NxkfGL1y4hg2B6Q8h+l2/AvXKeTJyQlU1SkQ0hM84CTWUQulfGN+0O31gXQGzg6H40Zvd5S+Pl&#10;ctKJe5CURz7lxNGwrqCRUmWDR6B3lyelSPru88S9f5cnYDlPRjnp2BbwyCSvzJmodKJL3S5t6STU&#10;tr2dd5+3pE8ns7ZV3pPcHm9AIGB45ACjpOQ00pO24mz0eJyNGISk8D44HdwOJ/074FRgf5wOGInz&#10;4dPpfg6g9NY5goeO53EOHohc4JFSZSDkKvWxxCVpW4CjQBI5i9XO8bqvtrGtDkLAYTsgBcnPYOJq&#10;6xgBmazJeY8xfXwvbdkQUvC412ykLcdESezuPXFzP4eNk7qyT1wkz6FLFw/jSMw2OpQFCHY5HF3r&#10;MXWXCxKYKGRUCh477RLwBFHBAh2mR6EHCRcCpSJ0KgMP+5imhfvMp+YROnQk8k14WcuR1Eocj99C&#10;RPotcEPHESEUOIfg8TgehYvUte1dFyAJwEL95hM8s7Bv71IEBO1C7NFwnEpOxDmCR24iFPCo0ulq&#10;kjNSmI4lIJ7gkR8ES72cSjd0iSnZZVxmOvaGkP4uJ6JMxvsuyKhMjDKgccHCLRd0NO3SdoXSCyz2&#10;9nbMUzp1GzpOH2Mu6NwVFyPwuct+Tux7PPEUOAIVBY/G7Lann49jTkKWnMQ2RLwho9KYyK67J5xM&#10;wF+QPVa3F+m2tuztdNJr3B7jnviUgODuw2t4wHjRtXiknVpG6AzExSP9kX64F+HTCdF7myBiYzMc&#10;29oRqYFjUHBhH1PZs0yN+LoQNgKcR0+uVShtCBnguGSD6Jekz6HcyAMenfQGGK7SBolKAKOSq1EG&#10;JBzrBpG9H+njOWLSJ5cUPOpw3OBxbScy575AR/p4bDZsVAJ0ucqVnZ2AY/E7CQjn7mUFj6x9aFtT&#10;LdvhCGy8Jd9ilzKIMAkmXAQ+Js1yOxoBjVzxcmCk6VQEY6JwbivAEfhEHiJgKF1INukVQaNuxykl&#10;3RL4EDyaagXOR1zQQiMFTWyAB0Ru8FCyvzCCzHfPHOzdvRj+QTsQFR+MxHMnzLfNU7LS6GQIZxd4&#10;pH4hM93cwSzgOXb6mEnJMgmcTMLHgEes8T2+8A/u8qRyQUaB84CfBlLKRNXSBpM4GgXNvTvc1pKM&#10;VSlARAoxByiefnUlIs94uhUpzYlHGFEKknIBEWXgw5gNFlsyVuIPeKLpmPvSJ/vgtqK7FgxsCSQU&#10;StrWPp1c9kRTuNh9Ot57rNZt6WSWfq3bE11lj9X+B4+v8XXKIHhikJa4GIkhfQmczkiK6Ijjvu0Q&#10;urkhQlY0QvyaFkjzH4eClL24ef0UJ2YGwZBJyOS7gSP7e8j9OXIAZD9+Zcejx2K3RfrczWvJUia+&#10;AkgdhgLEhpDW1eFov4yVtm6jKZ1Joxgr42OYCyYu4OhjGHcrY6SPbYWMAc0DQobzwIh1hY9A5+7D&#10;XG53Fbm5p5BwbDdCfRdWAI+RcTtO6vSPgFNBHCPrOiIbOI7oboyrITgIF/mVwjBzidzlbgidyEML&#10;WZff/SF4zO/8OOs5FRaU3RLwONK6gMfARgDjqgtkBDYOcOic6Ha0HsG6LKzv370Qfv7bzJWtk+eO&#10;mZ+9cMBDoORneVxP9kWcTDrFdOsIjp46agB1KUeufjmuh+DhCeICjIJGSq2LKsLGgYWoYswzRrfR&#10;cQoSextN7TzjPKC4S0ejC8VOm3JBx3Y1IjdMvCRxu0/bAiCRiREqprSAonDRSePd1rq2veN2vy2N&#10;y8T0HqMT1p7g9uQ2YHG17VKhYLZj+86dCyjIjcK544sQs78bgtbXRvjWuojY1hgBa+sgdHVTHNvU&#10;AZciZqHkYgBuXT+N22WpBM8lPLRcjgCo4v6dti3zmNbx2c9Dpc/P83yl5GvF+h1Objd0CANxJg5c&#10;PBBSKWQUIgYwImmzVPBUcDNe4BFACVjMWBdYRG74KHhccdV9Pvd7D3KRX3AWpxN9EO6/uCJ0XKrs&#10;Hh4BTBBBobCxgRRESIUQKOJ4wlxplLgacTdGrjRKynBZPCZQzDqOOBtfAQzjRgIcBzA/B87PJc4n&#10;iqCJFgUtMHWVZ4ynrgCSxw08MBv7ds3HId8tCIsOYAoVz1TrrPkulqzrCHhE4ngyrlzC6fNJOJp4&#10;zPwqoSxEX7yaYaDjAg9Pkvs8kSgbNt5SaNgwsUFi123Z0FFJ/D5PCgcKTqkQEblh4xWT0tnGAxO7&#10;/T/FFDo2fB6yrAw8OnEqg4TGKp9cTlz7pNSJWVmfLe+YTG6d5Fp610UCivuPCZ7yNOReCcfp+EUI&#10;2NwBexdVw6GVnyNoQ12EbmqI+G2dkOI3AoWn1qMsN5JpchIdQBruPczCo6c5Rg+fXMXjp9zvE54P&#10;j3kMbDul5/FE9nGJ7OdQ2XPV19S8TgSBpGByj5Bcqi+778DFAxUBjsvlsm7EDwknNXbeI4lJ3Sm1&#10;7oIQz2ndl4JFPmDvss/AR2OW5G7u+3Q4Zq1MYOOqG7GvuPg8kk77Me1YigDXArGkWW740JkoXETe&#10;6zp2KTAKkl8gNGmWOByXu2GfAY27reCh6/FzUik3fGQh2d+VWllSYChAvMFilwIehY/dZ0vSLOOi&#10;/OQ5zsN+gufgofUIjjhIJxOLJC/wZBZkO84nJxPn0s7j2KnjBjzypdKMK+nIohsSvSFUf0B7aYNH&#10;Sm8Q2TDxbnvLexuBjbQVPE6/jPO4EgWNgsIbPBK3ZQPkIU8q7z4pbeDIGJH2aUxKWRuRiSCTwhsq&#10;5nKyNZG861J613Ui6qT0npwyYXU/Ko1raU9qqQtcKqZCTuzx0zyn72k+J9Al5OXF4UTcEvht7ox9&#10;S2vBd3VNup5mOLyvExIP9MPF8Cm4nroHd4uO8vVJ5WS8ZBaWHz/jvp5xny742CAybYLnASehc2w8&#10;Dtad4/Mcjz4/kf16SL0CmCm5JC/g0RsUJUVSd2LupTGg4XlAqMi2BjZs6weDStrORQGJe5yLOiqB&#10;itQFRqbPlUqppE/mgEmrBDLe0KEERDdvpuPC+RDEBK/mJ7/L0dD5BB+QxWYCyAs8Uq+s7TggD3jE&#10;9RjIcHs3aFwyC8ciX/kJVQ94BDDeKZWCR+ChcYWLlLYUOLYk7r0vrRvIETyhTO8O7J6P/QdWISBs&#10;Lw6fjMbZ9DMu8Fw00FHwXM7NQkrGBSScOWFSrcTkRKZfacjOz6Sy6Hj4wt+3QGNDx1sKFFVlkBF5&#10;j7X7RE5c6h6g2JDRugJCYSGy43a/qLJttO6GTCXt+yJOhgdGfK4u3eeY+zy53Xf1sq4TSieTwkEn&#10;meqXYnbcnqzOhK4IG7uuEtBIqdDxKJ+TJhuFJSeQlLgZgTv7Yt+KOvBf+zmid7XEUZ+uOH1oINLC&#10;pqMgZR/KChP4Ol/g/rNd2wu8HNioBERPnruAJI7HuB45Ho/EDT14JJLn4nl+EnPflKill8rpdsoJ&#10;dkfiVAT0AgjWjYvxSCEj2yl0NObUJa7bsi37oWRdSfYtdffXROTxeYwSkz7nXiZJrdgvddPm8fM5&#10;ydrZwyd5uF2agYwL+vMYAhECRQAkNw2KWLdBY8PGAxwnxTKLykyfQpkyidTx2LCRBWMbPOJuFDaV&#10;SaGhUshouzLYiHRcZeCpIL8FCOFx+Oym69m/EgEhexB/PBJn004TPCnmpzEEOlmFVxz4XMtC6mXn&#10;RkIBj/wkqnxzPTsvy3E8BjwEjcDGlg0bKb1h5AGIIx1rywaN1nV72/HYsPGWDZn/SZVt8zPIMCZt&#10;jUn5iK+BkSuubbuuJ7yUCgtbCgmte/dr3O7Ttrds0NhS12ND58mzfKPHL/LxkClSaVkqLl0MQrTf&#10;NOxZ0Qj7l1VF+LaWiN/XFfF7+uLEoUnIOr0bt/ISUH4nlZPqirOP59wXISPl0xfcN2Fjg8fAxwCJ&#10;r4eBklN/8JivmaRihND9R3xNBTgs7xNoprSevwJHJTHzmvJ1tvsFWAoVGzwqHadjvGMeVezzHiN1&#10;+/i85bwf4jLzzAWOzIw4xEVuct+rY9Z0fDz6R+BRhRA44nJCfeeYUh1PBYfjAo9bfs7isULB2+1o&#10;XOs2TGxVBh6R9kmp+7LlxBYg1G8eDu6ejQP7lyMgeDfijjCtTzlJ8Jx3gye76KqRuJ607AycSj5t&#10;wCOX1M9fTiV0snAlP9sBz4MHPLEe8oRm6Q0ggYbWPdDgG+gCih3z1i+BR9oPaKcVPHZaZUNES5FA&#10;QusaV5jY0n47phDxlvRp3Rs2njgnGNvmpOXJKKUCQut6knqfuAILiUupY7xlg0XaNlw0Xils6HAU&#10;Ok+eUy8LWBaatCkv7yiORi7FzuXNsGXexzi4ujFCt3dD1J7hSIxYhisX/HG7KJFpTBoeP8/F0+ey&#10;LYHz0oGOAyCPbAhpW1Mw1X26LQMh1qU0MiBynqc+f/v1Ma+pa/Jr3ZbexuAt7/ESs9vesvt1Wz0G&#10;bet7oceruu8Cj9y2kZN9HMfjt9GxLKiwiGyDxi69Y87aDsV6MFMtdTy/BJwo34VOKfflWEBQQNiQ&#10;0boCROu2YkMWMVVc6JbdZ+9HVRE+dF3y8xj75mDf3iXmknpMfCgSzycg+bJ8+zzDAU+xBzwZVy/j&#10;bOo5cznd/MdWRrI3ePgiEwg2YLxhY7dtuDgQccbYbU+/U5dJrOMc6AhgPOBRYHjLBom2FSgKBwcQ&#10;Dji0T7ex++3xdlz1mHZb5Y654uZElNSCpZygetJqW+XdFv3SOFsarww6xtG4oCOQkLSmTL4syhRF&#10;Y89eUC+LCZJ83Lx5DimndsB3a09sm18Du5c0QPC23kiIXISsC34oyT+Mu7fOorz8AtMbvgfyHGU/&#10;hM6zl/lux2PDR4EjEsejkKkAH+NyPAASmYVpPg99vcxrYdVtGHjLBoZCx+4XuffJ19Den3fdlsT1&#10;ddeYvgca036BzqMn+Xzsq8i9dgqnEvYQFosqgEUlULHjml7Z/aJgpiwhBjyyaOxcEv8l8Bi5HI8D&#10;AA9wtFQpQGygqAQ0Ah6VDR+7Ltvbj6OPG+UvcT5vppT79yyEb8B2RMUG4+S5Izh3Kcl8/yqr6Aqu&#10;FOe4Xc+la9nmDmYBj+hs2llkXbuMq/lXHPA8fMiTyeV2pLTrNnAUKFJKTOGibR2j23gkcQcI3hKQ&#10;KFy84aNw0LF2n7TtfgWHxuztFCK/JNnuCSezAqfSUmDgurKjJ6lHDigUGM5Jy7gZz8dwbWdDxd6H&#10;jJW4TH6NKWhs6bYl11NwLS8RxdeTTfvl6xK8eFWMZ9TTF0W4/yALhdficCJmCQ6t64Q9S5sheMdg&#10;JCVsRnHBcaYNKbhx4wxy807gSm4CCkvO4lbZBTq6TIIlh/u4VsH5KIjstR8bODaMvMEj0riosu+F&#10;iWyQaF1BI6XE5TWzx3uX0i+lLd1OX2/d3t6XxOW11Zi0dbyA5/FTgf015Bcl4fTJgwjzX0KQeOBS&#10;GWgUMjacTIywCWYZ6uuARyVXriLppGzouEsr1fKWN3gUICobLgKcuNDFPwOPSPfhvW8FTySPN5Lg&#10;CSYcfXYvwCH/LQiXS+pJh5F8Mcm5YkWXk10o4Ml1XE9BFpIvpeIE0ywBz+m0M7icR/AUEjyyou8N&#10;Hikl9bLTL4WKt7TPAUzlcsZ6YCPyhoMNFO3Xut32jqsEENKnpcBCSo0pRFTaVuDY+nlMTkCX2Kcn&#10;roJE9fiJLvzyBGaa4Zl8PBbGPfDQbWQic59SEk4V9uUFHXE9D7iPWzfTkJkRjwtJoci6GI9bNwgM&#10;TrBnBM6L19fx/FUR6/m4xzTqYtpBhOwbil0rWtL99MWZ42tQUngYZbfPI/vqESQkHsLh43tx/kIo&#10;LmXFIrcgATdKk3G7PJ3Hn2WAYpzOU4p1bdsg0lKep5YKG2854OF7/IhjXK/jvYcCFwcwDggcSJhF&#10;YAMeGUOIcJzEFQ463nZBdlyk4+W11+3stt0vr7kdc94Px+08pB48zof8M8m5s0GIDFphLi0rUH4G&#10;F0rbGtO6QCdE4GPu43HgI2358z/b8VQADyXrOgoEG0IKDoWLDRpbCh27rXWFjoLHrit4ogQ8PI4Q&#10;HtPBPdShjQiNPITjZ+Nx9uJZc8VK0qirRdeQU5RP55NrFprle1yJ5xJNqpWYcsp8Oz2bzugNuVxo&#10;r/EocGzwKHxsScwGjj1Gt/HEZJwDgcqk8NB6ZTFb9jiVQMS7tOFRWbyyMVLa4JG6SJyLs3hKyZUc&#10;SSEMUMTRsHRL4h7pZJTL1QYyTNfMFSRxQXY/++TKlEJGZNZeXPUnrN/jhL118wJyLh9D8nE/yh9Z&#10;aXEoLEwyxyZp0kPu74nsm87iypVwxARMxr41bbB7dTtEBk4itHyQnx+PM0mHcMBvMfbQ9ofFbETU&#10;4a2IjN+E+GM7cCEjEsU3znMSM5UT2DwT9yMArDz9kuegkueioLHrKnVE8vrdJ0wURgIWZ1HakQGS&#10;gZLTJ6WCxZZC5h8Bx1sS1z6tK3gqxuVDIh+PnhXwuRRAfq0zNTUC0SGrEezjAMZbAhfbAVXoowQ8&#10;YXJp2uV0jCTdkitXBI8NHJF82TPK9YVPGzgKB2/I2EDRtkrdji0ZY8PLho6Cxzyen7genis8loN7&#10;6XoOrkNIxAEcTXTu5UnJvmBuHLxScg1XS/Jw9fo11nOQkXMRp8+fMuA5ee6k+XkMAx65ZFhZquXd&#10;VqiIFDiVjfOMdeoKL4WPAsCWN1gUKgoC720q24fK3kbhodIx3nGRjNdtnvKEk1Kh84Qn4iOZKLKA&#10;+oT74ISS+sOnPA7WVTKhtJRJ6O0GpC3by9Ugeztn0gp4HHcjwLGh85QnvqzdPCS85PJ+Xs5JpJwK&#10;RELUHiTE7kdW5lHzExd37l+iY0nBrdJUlN+9gMKCwzgZuxg+Gzth96pW2L+pB47GLERS8m5Exq3D&#10;mi1jsXTDcGzZMwUbdkzAktWDsGbjKMTEbUVOXgInfKZxN7J+9PxlEY9FjslxOwZICiADVed5ep6P&#10;53lrqemWXEmT18gBjiNxWAomjySejbsPZB2KbRdYFC6/VPcGiHefxlXqMrWupfNB4IDn0dNC81WN&#10;9IxoxIavd24etKAikrUbravDMXVXWxaVBTQOeORuZJnIjgQ8ChwDGxs8THEUBAYCLuCobMD8o7pK&#10;Y3Zc6gqe6CCBj9RFrsc0P4EqzmshDu2fi/0HViI4dB/iE6KRzBRKwJPBNOrKdaZZVA7Bk1OSa76t&#10;Lncty1Wtk8kEDx3QlWKCR+GgevKI9tIFEFuVw6WiKo5zJq9zVUjiPPlck1snuNYVCAockd3nPU7q&#10;3ttr3Vsyzh5rt7WuUtAIeIyY10v7MaHzxKRDVCUTSuu21A3o5JQxWlamx5zQFWDjgo/qMWPPWD7n&#10;RCij67mUHoOTRw7g1LFDuHwpHiU3z6PwRhIuZcbhUnY8im6ewlW5i/nYcgTv7oP969tj57oOOLBr&#10;MEJD52G/7xwsXD0Y0xb1xLxVAzF9UXeMn9EW85b0Q0jYapOKld+/TPDwcV8UOsfBCShtfU4qOXZx&#10;Q55L7Q6Y7Ocnr4lAxKRaxvE4kHGgQ6B7xX4uAY8DDW+3ozCRWGVgUXnHBfLebY0Z8Bj4MCav//Mi&#10;87WOy5fjcTh6K0EiQGHqRGB4A8duu2Ms1eGo46kInoUVYGPEuqyryBWlyADHiahs6HgDRZ2N7XAq&#10;67cl/bpPgU10ANMy89jifviY/hSPRwDpt38eDu5bhpCgXeYvjZNSEpF2ORWXrl0yKVbOjXzk3Mwz&#10;8LlUkIUzGedw4twJAx655+dK8VUHPAobhY8DDqctfd4xbdv1yvo9k90pPW1nkktdYWJLAGSPr0wK&#10;i1+KVyYFyy/Fbafjhg/1RNIjF3wMgFhXwOik0noFJ2Ampbb5uK4Jqao4XoDjgEcmuazZOJJJ70z8&#10;ZywFPLIWJms7166ewOW0GKSnRiEz+yiS00MRd3gbTp7ehwsXA3EuaRdiw2ZBbiYM3N4Tuwifzas7&#10;YutmcTZDMW1+D4yc0R4jprfFiCktMXJyC8xe3AcHA5chJS3cwEyueskkVPi4IWRJJqdxbNZz0tdD&#10;JUDxBo8Nm8piPwePAxobNt51gYY3YOT4dYzd57gaBzZSt7fRuDi8RyI+T1kPvXr1OI7H7SBcFrod&#10;jbcUPNovY+XmO4WOwkbhI6mWrPHY0DF1X3E7hI9xOs5ldI8rqXwdx9Y/Ao83fKRfwSOPF0PwmGPx&#10;d5XmmAgilgEH5jPdWorggO2Ijg/FmeQEpMlvLzOtkqtauTcLcPUWHc/Na8iku5E7m+XOZQGP/H+6&#10;SbUELE+Zx3pDRNve8nZEErPbdtyBltRFziQXKSDsUmEj4JHS7tN6ZapsrILEGyYie4zuQ/ukbgPn&#10;2ROeeHISuqDjLl3OR2VDxwMSPi7rkqqYxVg9ia11Eh0v6z9PvcBjnMZLcRtSyqVymfT5eMGURwD0&#10;jGNv30hD6tkwHInZi6iILQhg7h25eSqSfBYiOWiF+Q9sn22D4L+7P11PX/hs7oaNK9th8eIOmLmw&#10;E4ZMaI5ew+pj4JjGGDyhMYZObIqZi3phz8GFOJ54CJeyDhv4yGSVYzJXzghDqUt69fS5k4bJMf/S&#10;Vy60rTBRyGhMJe3KximAZD1IjqMy6Pwj4NhA0X4bOM774nwzX+N23d1PyT09hXmn6DL3IoQph/kh&#10;Lxds/hGEZKwsIHu7HF1cDidcxEmIw7HhE+Oa9FH+Dmx+yemobIhIWRlgVL8EHpNeMdUSx2OOwU/K&#10;xSbNMmtNAQQP3d6BPQsR5LcVMTGhOHXuOC4QPLKeI1ezcm8VIKeUjofwySrJMX/iJ39lfDLpJJLo&#10;fuSy+xveUPFu27L7bMBoKdJUyzNOy4rwUAhoW+taCoC0LVIw2JBQ2f3eY6Q0rsUV07hK0ik3bNj3&#10;TOtGAmWWAguX23kmE8wCjz3J5GY8hYkbLIw5C7MucXvpExjpmCcvCLmXhAndhMDHuArXzXwCn+ev&#10;BDwOiGTyv/yihPvKRXH+WU4CX4QEbMCudTOwd2wfnKByZg3H1QVjcWbFGETuHI2I0EmICp+A0MCx&#10;2LypB2bNa40xU5uhx7A66NTvc/QfUR+DxzfEkElNMHd5fwSErkbi2UBczj5C8KSYCSvH5JGA0Tk+&#10;AaRxPRZ4Kjx/lySugNG2gkaho20Fj0hiBjwCIr4/DkAciOhtCAoWhYrG7HplY1Tu98aSHTdg5XN8&#10;8CQf1wvOIunEAYRyYsoldW93U1FO2uVxO56ygsTVqMNxlQqeGP8ljvsgGGynI6U3OFR2XAGjpfbb&#10;42yQCXTMN9iZZtnwk3+aMFfXGJc1K5/d8xFwaBOiooJwIukoUi6ed4Hnigs8+bhyI5fguYo0xhPP&#10;nzLrPGfkXp7C7J+DpzLQ2G0tbbioFEbaJ6WMlwlsT3Z78itoNC7SmELH7hMpGCQupca9x3nH7PHu&#10;uLRlX1LnySb1p3Q6T1kXxyN6Lnf1uuBjSkonjpSOi5ETlPtxTTSZeJJeORPQOsFdfTrOwMU1eWVS&#10;yyKumdzG5TiwEfC8eF2EF19Qr+SyeREf+wquF51FyrkwxMbsgc+WBdg/qBsSOrZFdoeOyOzUEclT&#10;+iPRdxaOHF+GI2eWI/bYAuw7NAYz5rfFkHEN0W1wLbTv/Rl6Dq5N8DTByKktMX/FQPiHrEZyagQK&#10;is+ahV2BoR6XUzqOzIGOc+zm+cvrZGIsTbsiYJ3Xynnd9LWzSwMXgkfho1DywEgcjiPzPTFTemBi&#10;Q8WuK0j+kdyAccFGJTHH8ciVrTzcKD6H5NO+iAhe/osux6MFCBZZ4BGJw3ErYKEBTxQnuDgKM+EN&#10;cCwFcvITDjYgbHBU5l60X/ps6Rity7joIHU7hE4AH0d+m8cFHoGNczmf4vMQ8IQcWoiDBI+vzzqE&#10;R/rh+Ol4gieZ4MlANlOr3Fv5yL1N+NzKw1WmWxdlgfnCGfN9LQGP3MtjwOPAgS+wq9S6t2zI2Kqs&#10;X+GjcXvyK1CkrWCxZY/T7byl8FFpXLfXmF3a49x9POnkt2jkHhn7RHwi0CEwZU1FXI5IXY+ARyaS&#10;TAgDEumXdRhzkrJtoCPiOLkHRk5gyvRzQhrgmEnqyAGQBzxGr1h/xe24D5mYzzjuNYHz+otigoeP&#10;xce+l3MKBWdCcCZmP/ZtmIX1QzphX/MGiPi8FmLq1MWxyf1wxH8OwuKXICxxGWITl8A3dBrTrI7o&#10;P7IOug2sjo59PkOPQbUxdFxzjJvVHnOW9SOcliL9Ujzkz//k+OR43DcpGsdjiyCSr2vQtTmgkXUf&#10;Jz1U6HiD55fkDSSFjsqBj0cSU/Co9P3TujdIvKXprapin9XmOFHpLaa354IRFbrGLC7boBHAqANy&#10;2guNQggbBY8NHUlbRFKPJFy0HWkWdh3FBtDxBC4hGH6eZilEvGGidW3bddneHqv70StZklYJcAwE&#10;XeCRO6fDBDhUKGPhhxbBd/c8+B5Yg9CwAzh8MgbnLyURPGlMo7KRyzTrGsFz7XY+4ZOPTLogSbFO&#10;JZ/C6ZTTZi3ojaeP+cK7wOEthZDo8UO++C6oVDbWlkJHtvHEPVDwBozIG0B2n1lrcYGiMpBov26n&#10;0jH2WCllvLYfs7RPNpEDHo4z4CGAXOARt6OORyaSkSuVkjUXGftcxglcXG7HOAKewC9MvwMxcVDP&#10;6Qx0UppxZsI68JEJLncPl9/PQEHJaeQWJuJ66TlOxEymWYTSa75nsvB71B9X1y/E4WWTsHP+YCwa&#10;0RJr29ZBeOOGONGlPU4sHomQgzOwxW8KNgZMQNjRBQiImImZizqh19Dq6DLgM/QaVhsDRjfC2Glt&#10;MXV+Fyyg4zkYsBKXs46Zyf1SnJakdy7wKBjlOKV0L3wbCKlL4+vhcmoKHxtCIvfrZ8kbPFJWBh4D&#10;HB1r7gqv6HC8waMA8QaL3JH85FmRq/SAR+sV2nye5srWnctIvxCJmPB1bvAocGy544RNsK/z06EK&#10;Hrtug8ctAQ+BI9CJlVTLgMeBjkDClg0Xu7T7bWlc4SUSx+OsIRFqhJ1ZyxHAEDoCHFGogIcACjXO&#10;Z6H5GdSDe5cj1FxSj8S5jDNIv5KKrIIsXCNs8soKXfApQHZJDlIzL5jf5JG/Pjb/q+VxODwhvCas&#10;xLTurHcIgPjGulIo0TPmvVJ69sM31CwmO5DSuGc/jvSxbCloRDJGQaLjNa7gsIEkdR1vb2P3a12e&#10;y7MnnCSUed6uk1VPNCPXNuaxXMBxoMNjkImiYOGEesbyObcVuNgphpOOMMa49L3gCf5CoCPj2We2&#10;MxDiPgx4HBchdx/LpeyMyzGIiN2KwLD1SDx3CAU3TuOu3O/y8DLK80/gyo5lONylLUIGtMf+Sd2w&#10;cXgr+PRsjjNMty4P6IUzi0bg4I4xWLhpAJbvHAz/yBk4EDAe0+a1QZe+VQieahg0pjGGT2yFkdNa&#10;Y8r8rli3dSKi43fhau4J3JPL6XJ8luOxJetSHugIiFgSOOY1caWJTlteD+c18YaPxqSuzsd2PBpX&#10;+Gjc3c/3xHE73M7cbewBjkJI31MbJp6YXJVzrszpmIr9bD9jyef39GWxuZ8o81Is4qM2Ei4V71Z2&#10;JO5GnIGUP1/TEcjYcrscGzyUOp64gKWIDVrqBo/Cwhss8WFLfgYX77Zup7CJCaarEScV6KRVuq5j&#10;FpL52AIf43IoOdYwxkP4HMP4vPz3yjfVFyMoeCfijoXj3IWzBM8FZBYSPDfzUEDwFNx2lHM913yJ&#10;9HTqGZxJPe38k6hOSIHFU76B9oT1TFQn5l3XiWkmp4k7fQoADwhkO8825pPf9bi2dP/OvjxxbwDp&#10;GPvxbdl98lje28kNgU4fJwrB+YwnmFnX4Vj3CSf9Zgz3w3TpOU++p65SYPFMgSGTi+ULAY9cmRIg&#10;cbJInwMXjuE2LwgWI9mO414QMi9NW5SPl0ytXtAhvKRku5u3L+BIwn6s3zwVS1YNx26f+ThJ+GRd&#10;O4yS66dQWnQSl8J3IKBvR+xuUhO7OzfGrm5NEdq5FRJat8Lxdi0RObYb9i7pg1XLe2HFuh7YdnAo&#10;dh4YivFTGqNHv+oYM6ktZk3vginjW2LM+OaYvrAntu6ZjrgjO3HxUhyPIR0P+XyevebxidOSY2Sa&#10;J2tMugYlcDVrVHy+tiqCxyU+d89aEMFAoCikFT4qaQtYvGFjQ0nbKnfcQOjnIFHwqGTtzbkHqWLc&#10;W7Kw/IRu5+mLYsjf/VzNPoqjsZsrgCeYgFH4KHDsL4JWBp7KoBNBRYnDcaVZRtIOJnRCCAQ6Exs8&#10;Ihs6tjRuA0cVy8eRK1eyphMZQBCJy3G5L73kL+s5eqxhLtcmX5kIpYIOCHgWIiBoK2KOhOLs+dNI&#10;I3guF2Qi98Y1FJYVGQl48uiA5K5m+QNAAU9qVqo4np9PdJX2ab/d9p7g3tuKBBgONMSpeLZXGKhk&#10;rPf+VDrGrlc2TqVQ07rdFjnbOts/5yedGWP1m5OUJ9tTlrqtlMaxUM42HOtKmQQ6Ugo8BCrPOFGd&#10;NuOuMS846V4JVDgJpW3AI9Dh4wh4XvLT9CUnsvS94uSW+t27l5CREY0gup21m8Zj8fJh2LF3NoLC&#10;V/FN9kVR0Qnk5RxBwv4V2NWlGTbW+wzbm9TGgXp1sL9uTWxuXhM7h7SA37QuCJzVE3vmdcbmDV2w&#10;cm1HjJvUCFPmdsLWHVPgs24i1k7qhAUT2mHxskHYsn0KwgOXI/X4AVzPO03w5ODFV0V4/WUJXn0p&#10;V9TofmSRmwB6RQA5V9xEhZycrokqk5zgcIOHz/GRfE2EMrcNsM9ZeHfGCXgUNiKBiALIBot3XCBT&#10;2Rhzo6fL6chjK3hsOVCRUsZYkLH6ZVvRkxdFPC6mZEzL5EpawbVEnDiyw6QetuPxpFoCH4GOJ8VS&#10;KXAEMlK3oWPA4+rTVCsucKlRbBBBRMXQqShwFDDatmMaF/i4YcO2uibZt6znyPqN3CskV60c6Ag0&#10;5djlJztYmt8PogSkTLGMm+NzlLuwffYsgJ//JjrkQJw+d4LgScXlfA94iu4UsyxEfmmB+d5WUvo5&#10;819cKZdd4NEJqfJ2GNqvk9Nu26UCR7f1xCuOVUnbjv1Svy2JO8dUESgCB3uMxrT0lnvNxWvsE04O&#10;czLy5HMcjwc6L+lSJF2StMoBiCMBi8BCSpXARfsc5XGMp62gecGJKbARaVzqArby8ovIuXYC0XE7&#10;sGjZMEye2R0LCIfdB+bgNOGTV3wC+dmHkRyyCaGLx+PA6N7Y2L4xlrSqiXn9G2H1iBY4NKQlYvu1&#10;RPzItgib0QZbFrTDouVdsDNgMo6d3Y4z8VsRtGYcNkzrgcVz+2L58iHwWTsRKb6bUZp2FA/LLxMy&#10;xQY6rykpBTrmSpsBDl93Pq+HT2WhN5upyGXIVy0e0qkIFCTFkitwdxkvv3sR9+6x3zVG4VSZ41HZ&#10;cW8waZ+0FUL2WO80yy69VRl4RJL+PqHTEfg8fVVivghcUpCEMwn7EEbHIK5H0itzBUsmpAs+3ovJ&#10;NnS8gePteqIodTsGOizjDYCWERoeB+MNGW9JXMZqmiZyLpczvZK0ShaORYecNErhqE7NljwnuYwu&#10;8JHva8nzPbiX4PHdgMiYQ0hMOobU7JSfgUck4JH7e85fSsHZ1LNIZmlSLW+JOxH42BPZe0KrPNt4&#10;xmldx3jvw97Ou21v/0uy++3L3nZcH1vbCpr/SZJOmcVkSausuNmeJ6Kp81NQIGGDx5HAxXE22i/7&#10;coAikrEVxyhobOnVK+l7cD8TqemRWL1lMgaPbYVBY5pj2twe2Ei3ksDUq6j0HG4W8tMmZhfCl0/A&#10;tmk9sW5RH6xc0QeLxrfGmk61caj+ZzjdtgmSBjRHxEw6nW39EJS4BOev+SMlZS/Cdk/CulmdMHNi&#10;C0yZ1hZbl41EesRBPM5LwfM7mXhGoLz8kk6MTuf1VyUGPCZV4mS/+zALZfcvovRuKkrLU80i+I3b&#10;yShn7N7Dy+y/hLJ7GSi6mYT84tO4mnccWVeP4FpBolnHUvAofBQsWleQaMwbLnbbjptbG1wQEQAZ&#10;5+IFFnU0dkzLChLH4wKPLDLfup6KZPnhd8JAFo7F4XjcDqHDSe04h4rwqQw6P1PQEsLBSa/0qpbA&#10;Jz54GeKDliEuhH1MuWJDXNCxICOlgEaBo20DHLlixTKS4ImQhWSCxqzrECTylzlhAhjXVznkviPj&#10;4AQ0hJL8pY/EzFdECBwBj1ytO7R3Pg4dXIPwSB8knDlifonwUt5lgifXgKe4vMTleoqQQxilZaUh&#10;iemW3L1sgYdvgjVx1bW4J51rAmq/9yTX2C9N/op1fro/46cm32Qdq9uKHEfjbKP70+11HwIGmdR6&#10;b40CyPMYFR/XljoY77aJGZjwefOEs8dI2qSAsYHygp/ooucmxcqt0Na6SKCjjsdJu6TtcjsCH3ET&#10;BI4DHta/uMHYdTzipM/Mjsdun0WYMKMbBo5shv4jm2LEhDbYzpPgYm488i/F4eRmfgKN6EK3MhK+&#10;0fOx1XcCZs/qgOndamNl/aoIrF4Vx9rWQgi327S5Nw4cmYnDqZsQd2QZtq7qhoVT6mPy+LoYPq4B&#10;Fi4dgtOnwlBalIIndy7iEaHy/MVVplwlBj7ylRH5S5xbZakounEW14pP4lrJSWTnHcFlHk9O0XHk&#10;lZxyYGOuyp1ARnYszmaEIf7UAYTGbaM1D0DxzXN4xNfJrP0IKBQaAhQDAJ4PLijZfSKN28CSMWYR&#10;2+zPAw7b+SiAZDFc6wogu+6I28tjSZ8LPiL5F9u0pCBO5OVud2B+6kInLEsFjpYCHW8pbAQ0Km1H&#10;By8lNKgQupyQ5YgNXe6GSqyAReATSrCwFNngiWEZFUzYqAQ4gQI85zEjWOoxeb6w6qRX8lOs8rvQ&#10;kkKq9DlJKW2BkLR991EHViNcvqV+Og7nLyfhUn4GrpRcqQAekdxUeCHnIk6nJyPpYjLe0Ikl4HnB&#10;HFagIOsYciVKYs6ahsRU2nZKvTpk1+22jPt5TLfXx/YAyFsKI3uslOJM3NChZIHY3ecaXwEoVtyW&#10;9EkKZdIo1mU/ZhuebO5t5UTlJHDcjYDJAYhTOlD5Jei8fKml427U7cg2r1454PlCHI6kMnQ5xu0I&#10;gL4owauv5HJ1Loqun8PxxIPYvmcOZizoh0F0Ml0G1sHEuT0RHrsJp2N2wHfyAGzt1QoHN02AX/Rc&#10;bNo/FmMntcDgbtUxrmUVLGr0EXb0b4jNc7pg3fbB2Bc9AwGx87FuYz9MH18Lk8ZUw8iRtTBgRB0M&#10;Hd8CW/lJd0G+r5UegfsE3+PbhNALuWM40zia/JJEguYYMq7EIT07horGufQQJCb70k4H4EJmBGET&#10;jeSMECQk+SDy+HYcCF+NDftnYd2uGYiI245c+fnVR1l4KoBheitrQLruoxCQdSMFgcTMuoyJqRQY&#10;rjpL/RqHLf3JEd1XZeCx447Yx/fbXLV7yXTLJflL44yUcMSErXagQ/goeESy9iM3BSp4RDLJdbJX&#10;BhxbAp0oOpwoAicmdCmi6W5iBDYGNHQ4YQ58DIBc8BHoxAZTjMlCtAAnInAewuVP/Oh29DEVenJM&#10;slbj/Ab0bAMd5+92ZiHQR37WtSJ4tAw6yOd7kM/JdxEC9i/AoX0rEGb+cSIK5y+e5gdhKq4UZZpF&#10;5ZK7140EPHkEUXp+Fs4wzTqdcU7BIxOsiJOP+bsLPh5QOJK69ulY75iOF2g5dWe/WpfSM1b6PACw&#10;pdD5pbaJuRxPZeARuaEhY//BvnScwkdjdtvIDRv2G6fDfXCCOFBxAGTXK5bOzX82eCQm4PmCaYtc&#10;FZJ1kIdPsnmyX8VzgZUs3hJGLwmjR49zUFSShJNn/LB1z2yMm9EVbftWQ+f+tbGGoIkIXo0wfvoE&#10;bJmBkB0z4L9xBDZP74zJvepgUMeqGNz9c8yb3B7bto3FNr9p2BfJHP/MZsQc24x160dg9PCaGDyo&#10;Grr1lRsKq6NT36roO6w2Ni4ahBMbpiPffyPK0+NRWnwWeQXHDVCS0kKRmBqEhJRAJF2OwMnz/og8&#10;uh2HQlfCP3It4k7uQnzibkQc3YLdQYuwcut4zFgyAKOnd8LcVcMRFrMFl64exo2yNAJBbpCUiS6v&#10;hUx8BwbOfUIeIChEPGBw5MQUGCz5/ulYTZ0ciEjMgZvzeBUBZMvsi2PMArn00+nIfTySbslfIV3O&#10;iEFc5AYCR5yCJ92SNMtJtX7udnTie4NH6gKbCqLTiSZ8YkKZchEu0QIXAkdKaTvwYYpF4MQRTA54&#10;BECSWtHxmMfgY4sCBILOMXhgKE5Hfnze+cH5APnB+gOzXdCZa/7bXWBj/8iZKJjQCTkoC8yLzZdF&#10;D+1bguCQ7Yg/FsZz4gQu5pxHdsEl5N/Kx/V7N4wEPgUET1bBFZzLSDE3ExI8MhFlslWEit22604p&#10;k5KTwjXOe6xARmFlx+1xjhNyAKCAECkYVDY8RDpeoGNL11+0X6Xb2nF7nJbqeLzrRjzxBDwKH4GG&#10;DRrHuQiUcl2g8fSpdP3GDR/W5fK5fO9Lvpog6ziX6R5u3kkx6yICohevC/DF1zfwxZc3CNYcZF09&#10;ikOBKzBlbi90HVobbXtXw8SZ3ZiGzUPkkc04fWI3Th9cjsjxPeHbqRHWt6qDRT0aYcmcXthxaCbC&#10;ErcgPnUvjqcfQEp2CFIvhcMvaBUmTmyNrj0/Q6tOn6FJm4/Qou176NLpA0zqWRv7hnfC2SWTkRm6&#10;AxdO+SOBqdJRKuLobgTFbkUEH/P4hQA6mp3YxuNYumEsVm6bhE0H52BXyBKmfPOweONoTJrfCyOn&#10;dMJQuXq2bgIOJ+wz4Mm/cQ7yN8riZPTmRAWOcRouKRzstkrG2zEbHu463zO9u1pKAZH3vu3tRO4b&#10;IjnGAQ/HEjzy9zfZmUdwhPAU4Jj0RErCxtxkZ01yGzS2bOioy7ElKVasKNRRNF/LmDAHOMbluEo7&#10;9TJOx9zhzH0HuvbtKm335bg0Asf8r5f8jfJs5x8zXD9g7+/63zBv6Bjnw/dYfosoxG8RYwvgs3ch&#10;AoO2MGUPotM9jvSrAp4M5JcKeG66dMOkXvKTGcmXLjDlJnhe8gUWkNhQsPXzmA0cD6Cc1EnGKnCc&#10;/Vbs0/1pzAGCDQGFhNa1bRwNpTCQ+2nM/TFyAknJE0b3IaXA4xVPFh2vsvdpj7Vlb2cudVPmvhwX&#10;fGynI8CxS2/oSNyJeVIt434InkdPryCvMBFRsduxbecsBIevR3pmjFkXkZ8gffzsqnE9X3x13ezn&#10;Oidp3NGdWM7JPXxqW3QdVBs9htTD1IW9sZ8n6xmmNOfDNyBmeE/416sBn5aNEblkIo5GrkfiBR8k&#10;X4tAcl4UkrL56ZQehNPngxActQ2zFwxGO6ZkLdp+iNYtCJ2W76N/e4Kn+2fY0LcJwqYNQ9RmnrCH&#10;ViMgeA1CYjbhQMhK7OCnXmD8FkSc3IM9AUsxd9lgTJjdHZMW9MacVcOwZPN4zF87CpMX9mNa2AuT&#10;5vbDrKXDeazrCL0YFN5MQknpeYLnIp0JP0BcIFA5k/+XY979Cg0t3X18Tw1oDEQEQlLyXOH7LP0y&#10;1t7O3vY53y8zhmP1JkK5pJ579QQS4neaO3lNmuJKswQ6JtWiBDq2FDoKGy1t2NiSdR1HK0wZI85G&#10;nI5CJ3yJkXFBrnQs0ly5ch7DfmwBjwDHkfM3O8H8cAgifAIJngAXeER++x0Q2dAR4Bj4yC8vyp8Y&#10;MhUPPigLzARQwEbExvsj6byk3iku8FwjcK7jxn3H8Ui6de1mPlKzMnAmPUnAIyCQSeY4HUcOZLyh&#10;oYB68dTpk3HOGM8kFnlPao3ZpXdd27bckJBPQ052cTZmrDkma1sDOc8+pFSI/FLbjlWmV3xuUsrl&#10;bsfl8JjEoou74rEoWBQuCh7vmBP3QMcRT+BnOWat5PQ5f2zdNQPT5vXGSgIlKn4bklJDkJkTh1K6&#10;H0m9Xn3J/VB37qfhfHoo9vktwfQFvdBnREN0HVwb/cY0xootYxF3ZjdOHtuEoIVDsKt1XYSN6IsL&#10;YduRmRGCS/mxuEidvxqFoyn+dCeLsHTtFKzfMhdjp/RBk7YfoU3rDzC4U3WM6/AZplHzu1TDht51&#10;sXd8d+xYNBIb1k3EFgJyl89ibN41C6vpbHb4LWYqtRJzVw7H4DEtMHx8a4ya1hEjmeqNJ2wmL+yP&#10;cXP6YMbCQVi0ZjzW75qH6AQf5BQkmsVpufol/97hTHIBgQMDb6mr+UdxGxpatyGiEuDIdt7bamnq&#10;fO/NWI7RPh0v3+vLyz+FxGN7CBpO6ENyv47jdPROXxs83sBR2Hg7nYqw+bniwlZSHEfn4063XHVZ&#10;gJbtdb8KHifdk6trzhU25x4dx72oq3Fcjgc4fgdmwZ8w0rb0i8sx/5rKMoTAEQUfWoyDexbC33c1&#10;omIO4fTZeFzMTEZ2fgYhcwUl9wpx61EJAVQCk27dLjT/v5V08bwHPAqdVy9K2HYmn2eCOnLaMnEd&#10;OWMcQFQAgdmm4j5EOkZK7fceJ32qits4rkbG2mNE9vYicSze+/Zu6zh7rPd2emOfSMHjpFsewLxm&#10;OlQRMpXBx9mHplty8+C9+5eQnXMYccd2YcvuGZg6vyemz+/N+iyERG/GmdQATs7jKLuXxk/qHLz+&#10;qoDgSUdGVjSCItZh8aqhmDSnKxasG4TVu8Zhk89k+EYvQWDkUmzbOALrx3dEIMFyhPs6fHIn4k/t&#10;Zzq0D3tD1mLNrgXoP64zGrT9DK171EeT9p+jTuN30K7txxjdrQ7mdq6NlR1qYl2HGtjasy42j2yF&#10;5dM6Y+ac7pizZBCWrR2PJatHYd6KIVi5ZRIWrBmLgWPboseg+hgzuRPGTO+KUdN7EDz9CZ7BmLF4&#10;OBavHo/NO+fjUNBGJJwNRcmtdDoIvqZyA+IL5yrey9fyJdSK8FBA/JJknI61S62Li9G2Ldm28u+e&#10;/RxeZiydjo6Vr1kUFSch6aQP5E5j4yJc4FHHY6/tKHxs6CggtG27nLiwFUZat+ETa9Z8dJ1nEaJZ&#10;F8ej+9T9KujkOIx4THqZXG7+E/ciUFG5ocPSb/8swkfi81gXMBFSrMuaTqAP93HQUbDvIvPD774H&#10;VyAy+gBOnopGRuZZZOZdIHiy3eC5+cBZ6ym6U4TL+ZeRfJngEdBo6uRxPJ7JaU9EaTsgkMnu6bMh&#10;YG9j70PrdsyWvb2UGtfxmrppW8fpNiLdxhsoKh1TGWx0G1sCntc84V7yZBOXoms0ejncA52KDueV&#10;DR133dne2QfdS3kaLlwKR3DkWk7IqZi5uC9B0t2kK9v4Zkce2WauDuUWHsf9xxfx4vU13LmXjivX&#10;juDoyb3wC1+Og+GLEHR0FfyPLMWW4MlYvmckFmwYjOkLme5MbIPVy4dj9775WLpmJBavHIOZC4ej&#10;78j26DKoDeq1r4GP6r2N9z//Iz6q8UdUb/AOGjR9H73bVMfM9nWwum0dbKE2t6+J9UNbYNGkdhg1&#10;tilGcL+z6KhmLRyImQv608kMwcjJ3dBtYGP0H9USo6d1xZT5jBM281dPwPwV47Bo+QRs3jEPviEb&#10;cfSEPy5fOYGHdMpffX8f3353D198WUZHVwr5naGnfK2e8rWW76s53/2iy+RrbsPhuQsCNkQqq9vg&#10;kbj8pIg4Kt3e7N811t7GBo6zHeeHDSkez/WbKUg5G8BJv9Lc/6KOx7gdygaOyhs2IoWNt9tR+NgQ&#10;ig3leNeVLHE7cXJXslzFMuBx9mtDR48h1N9JA0X6+882cHz3zWLKNNMFHaftu0/q4oRkrEsEkKzr&#10;CIjkp19D6Hb96IIOHViKsIh9OJ4YyRT6FLKuETw3xPEU4+bDGxRTrgclKC4vRnZRtvn5U4LHe8KJ&#10;66k4GaWuk9ae4AoI7zEa07j3mMoAoH0KEjuufXbdHielvX99bO9xOkb7pW7EE85xIuJYOJYnpKZX&#10;rwxwBD5OnwcgslbDbU1cwKJActXZ94JAevE6l5/m+WZdR7eV7R4+ykROfgKOJu7DwcClWLV5vFmr&#10;mTK/FxYSFJt5AhykfT56Zj8Kbp7Cw2fZuPMgA4U3T+PilRicTfdFwoVdiE3djKDTK7A5aAoWbB6K&#10;eeuHYuaqARg3oyMmz+mFmYuGYPSkTug1pCE69qmHZl3roH77Wqje7FN81rAKPqr1HuHzNqo3+hC1&#10;qZYNPsKo5jWxuG1DrGxSC0taVMOKUW0xf2pHDBnRFCMndMSMBUMwlW5m1MSOGE3oDGR/7yHNMXR8&#10;ewyf3BkT5vTDyo3TsPPAMmyjFV+/hc/Fby0SzwQiKycRxbcu4unru3jx7XO8/OYVHj27j4fPS/H0&#10;i5t4wtdaIPSa9ZevbhoAOYu8HpmfDDHQ8IDBAIHvoxsOLoho2xPXOoHkljNOt3cgpI/nuDJzpzYf&#10;14nlmR/Xv5gSRgCsMeCRP7vThWW5oznCqPI0S2XDx5Y3eGwgCXziwhxQSWkWng3QPE5HSnls47oo&#10;+VkOufnPrNVQTnolbmaOAYwDGa0rjCTmAEcBZJyPS0GyxkPH4++zEAf3LkZIyE4cSQjF+YuJBjy5&#10;17NQcrcQpQ9v4tbDWwSP43quyjfV5Uui3pNRPuFFX7wqMZI+mbj25FbpNjpG47oPe7zUdT/a1j5b&#10;9piK8Z+7ILvflj62Pob3Y/2sjyeaAxwPWLQti8AKGnfMNa4iTJz7b7TPnKhfEDxfXONEKsAXrnt0&#10;pO+LL1jSLcnlc7nJ7nxGCIIi12PZxrGYuojwWdAH05cMwNwVQ7GRn0Qnkn2RW5SAguunkX89EZnX&#10;CJ6LBE/aHoSfWY/9sQux8cAkLN4wDMu2jsWKHZMwY8VAjJnVBcOndUSPoY3QoksVNO30KRp2rIUa&#10;ravj82bVUKdVXdRqUQvVGn+Omq1qol7zGmhY6wN0/vxDjKtfA1PrVMN0up65ozpg0rj2GEmwTJnV&#10;F7MXDsW4Kd0xbCxdEMEzclIXjJ3aHROYXg0b34H1nti0fS6iYnchOl7+0WIXTp4JQm7BWdy4dwV5&#10;ZddQ9OABbr74GnlPvkVq4WOkFd7BtXv3UPb0Dl+ze/jq2wf44qtyTvYSPONraQBBN+SGD8EjkKjo&#10;RpyfZvU4GoptG0iSMjnOR6Ejjopw0fEqvk/O43mkAJJt7ty9iMvpUYiPXOdaR6GzIGwEOg54HOio&#10;61Ag2AD6vwGPDR3vtrOtlMvc+9bHNA5M1nQo8wVWkcvtOGs6cw1QBDS++6ScS9ej4FF5xkhpQ0fB&#10;E+AjX51YiMDALYg/GoTktBO4nJuK3OLLKLlzDaWPBDxlTLdKDXjkC6Pyr6NmjUcmnw0L0Zevrxvw&#10;eANEpePsPjum+7P7tK6qHDAeyL0SIPCTx7iP53l46bX2pGtRssit29uPo8fh7Ms6Lro6e+wrc0I6&#10;6ZCCw657l5UBR+tmDCfFS4Ll5Zc8ZoLnJR2P9At8VAKeJy+uoPzRJVxlOiXfRN/KT5h5a4abGwNH&#10;Tu2M0dO7YuaKIdjFEznm+E6cOHsQyRnBuJAVghMp+xGRsBH7Ihdi5e6xmLK4BwZOaIKBE5tj5IzO&#10;GDSzPQZMbY2eoxqiTZ/qaNr5M9Rt+Qldzof4oPY7+LRBFdSlq6nbvjFqt2uC+p2aoUGrhqhX9QPU&#10;/8ObaP/eW+j7+ScY3LI2BvVuiiHD2mLMpG50O4OpQRg/vRfGz+yDKXMJyKXDsWbjZKzeMBkLlo/A&#10;ohVjsGvfYpw6F4DMnCPIvHqMKeIpFJVnofhBIc7k5CMs4zYSb/6AhLJ/R1Du1/DLfon4G18i894r&#10;3Hr6BI9e3cezL8roWggJvnZya0FFQAhMHAeidVv6S402qCRmvmEv4GHbAx8XVLhfB1IEF8cJePR7&#10;aTpGy7v3s5CddRhHYjY5v84nToeT3hs8Khs6jkP5+dqON3T+J/Co29E0Sx7TWdNxwCMOzPkemQMc&#10;BzriYhygiIsR2HhLQaOljhXoSKol0JFSwCNXtw7t4z79NyImPhBJKcdwKfc8cksuoZjgufXoBsFz&#10;m+C5ZSQLzAY8Cgh1ONq2pZNWJ7T3pNZS4t4xjUupwNC27stWhX6eMJK6mBSIAPIeJ9LHqCCeQFLa&#10;x6XtL/jpKKVI4zJeAaIQsWGjUrjY7sXeRkuz3RfcxkCH8Hnt3ED45ZclRrL9C35qPnyaae7bkZ+6&#10;OJZ4APuCV2E93+zZq0Zgwvw+GEcATV0ykE5mPDbsnIF9vszrE3bi9AVfJJ73QXTCZmw6OA2TFnVD&#10;v3GN0LbPJ2jY6R0071YFbQfXROcxddF5ZG10GFyd8KmBxh0/w6eN38d7Nf6A92v8CVUafobqreui&#10;bsfmaNCpJeo1qova77yF6v/0z6jz2zfR+ON30KTmh2jTtjZ69G+J4eO7YvwMHtfUXpg0sy+mzR+E&#10;hSvHYusefrJGbUNU3E4Ehm+AX9A6xB7dg7TLUbh++xxKqLwbF5BTehXpN67DL6MUS5LuI+Dm3xH7&#10;EPC9/R/YmP9X7Cj6C6Kv/4Dzt16i4E457j69Dfk/K/nlP4WFcTdGlTsSNyjYJ6UNi38sZ99udyRt&#10;175Ush+Jma+NPMlD7tUEHD+83fxujaRW6njCAyumVAockQMKBzgCDwWPtkU2dGzYRIu7MZfWnX7Z&#10;Rvcnj6Hgca5eudZ03MBx0iv/A/MNRAQqlcFGJW2Nabql4FH4yBpPCOEj4PH1W4foOD+cPhePjJxz&#10;uFp0EYVluQTPTdx+VEb4lDLduslYsfk+1xsKHJG4HNvpiDwTtqTCZLZjOt5MYlefPU4nuEJDpTEF&#10;iNZNv0l/RA50dO1J92tAZAHBTHbWBVIyyc1isMiK6/iKC8UeYGipcbvfuBSrLqUt7XO3v+D2Ch7X&#10;Gs8XXwh4WFIyiUrvpuNq/kmcSQ1E+PGt2MsTasO++Vi8eRKmLh2McYTPxIX9MH3pIMxfORwbts/i&#10;xF6Pwyd24nDiLoQd2Yz9YSuxasdkTFvcD31HN6GzeQ/12r2Fln2qosvouug6ph46Dq+BTgRRm361&#10;UJ/wqVL/A3xY+12WVVCteS3jeOq1bYQ6tT7D52/+Bp//27+i+h/fxOfv/wH1OaZDt4YYMqoL06hu&#10;6DuyLQaObI9hYzpiyoy+WLNhKiKYUqVejMXlK0dotcOQcNoX51KDcaXgmFmTknQyI+c0kq9l40h+&#10;GbZdfYmpl7/B9tv/hcgngE/5f2N98X9hXeHfsT/nz4jOfoHzeXf4iSl3bRMqz11Q4Wtsg8B2I96Q&#10;UGlcf87D7qsMSL+0T6mLZB9yb5UsWhfmncSp40wlOenDJb1xQUe+6FmZu7HrNnCMCJYYgUyYl+MR&#10;wPA9FujIOIWQAZG1PwMeQkfWm0L8HZdT0ek46ZVCxIbLwT2ymOzUFUIiHSfbiBQ4xulQBjz+Szhm&#10;Ifx81yIyxgeJSXEGPFcK01FQmmMcz+3HZVQp4eN8hUK+qf6GDRut220pVQqUX4opFDSmdemTukrB&#10;o+Ok7t3nbhNAWhfpfhU8MuEVEk7bE1MYVOz3Hl9xrAOIn4NFYqrKYnZcZMBjUq081+KyM+arr2T9&#10;IRc3Sy8iJf0wQuP3YGfAUmzYPx1Lt4zFrJXDCJzeGDGrG0a6NGpGV0yc3QuL10zEhh2zcChwFWJP&#10;7MeZjBh+epzD5WspOHIqDGu2zMHAMW3QrNtHaDewJnqMbYxu4xqgw/Ca6DS0BjoMrY2WvWqjRtMq&#10;qNLgY3zetDpqtqhjVK1BdVT98B188s//Gx//y//CR3/4V9St8T7adWyA/kPbYsLkvnQ6fdFvRDt0&#10;7d8E/Ya0wsw5g7HXZznOJIchr1huBkxBTv4J8xfIZ5MDkHo5AuczwnAuPRyHz8YiJu0ywnIeYX3e&#10;txh56XssK/krAh/8N/YW/wULUr/G4pRvsTnla+w+9RixabeRe6MIDx87KZENBRsGNky0X6ChUFGA&#10;eI+rDDqqyh5HY1oX8NwoPoOkxP1m8leWWtmQkdJbFUBCuAh4xNEIaAyEwvk+h69EVIgTl3FuUFH6&#10;GPJ44QI9s8BNp0NJiuVAR+4+lrUZT4qlULFhYzsflTd4xPEodBzHI+tay8wCs9/BlQiP3MMPnQik&#10;X00y4Mmnw735sITQuU3dom7ixv2b5hcJK4Dnqy9uuIHiDZ3KpOB4TYuqbW9ASCl93jFbuo1KwaOl&#10;/VjucS7X4i2BiQ0AAwHGZdLrGI1p3RsaNkgq69O6pk0/EyHzWn486yuC7UtCh6UsKIsEPI+fXMWl&#10;zHgCZCPmrpqI8Qv6YvKS3piwoDMGTWqOnsMboveoZhg4uR2GTe+MwRPpMCZ1wpR5A81Vqs275uF0&#10;agyK7+bj4ReP8eiLp7j98AbSr5zFwbBtmLN6LKYsGYwRc7qhx7jG6DiCadfIz9FlZH20G1APTbvU&#10;Qq2Wn9LxfIRP61dl+Qk++fwDvP/Om3j/d/+Md37zv/Hhe79Ckyafoku3BujTrxGGjWiLUXQ84nYG&#10;j+qAyTMGYO3GmQiJ2I6z5yNwNe8UCq4n41rBSaQSNMc4ISOPbsOhkFU4wNRrT4gf9h9JhV/aI6zJ&#10;+Ap9459iTMIzbMn6CuuSXmCc3y1MopbHlGNF2HX4HMvH5QJZgJefWBV4eEAgEPEGgfaJvKEi43Ub&#10;e/wv1W1VFpd9iWO9JZfUk/zNlzkrA483aCRmg0MkMHGcDV2NGzqOYsNWuSEkjkjB471PeWxxWwIC&#10;Sa8ctyPg8bgckYJEYWNDxoaPSvtkG3t9R11PKN1OWMBytpcQPisRFrGL73so0jJPG/Dk3czGjXvF&#10;5oLBHabNZU9vmdTr2q08D3gEOgoejelkl5hOfq1rW/RK4i89MQGG93beUoBoXUpv4HiPkUVkd9wF&#10;HgGAQkSk4FEI2P0KDO2369KvMd3Wbitk7G1Uum8dZ8YSMK+/lu9asY/g+YrplaRZX38tv12cj+zc&#10;4/DxX4vpC4dg8KQOVDsMmdLK3IXcY0h9dBpQB71GN8VwuRlvdk+MndUbY6b3xIhJXbBy/XScy0jA&#10;nSdlePzlUzz56inh85Bv7k2kZCfiEGGwgmnZuPn90HVUfaZaNU261WFYHXQd2Rg9R7am82mIqg0/&#10;wLvV/4T3a72DKrU/QNUa7+KTT36PDz54E7VqvodmTT5D69bV0bbVJ+jYoRp69G6EwSPaY8rMAVi5&#10;dhr2H1yNqNi9OHYygLl9GJJSIozbOXnGhynhWmzaOxPLNo3DovUzsGgLj+nQSWw9UYblCY/Ra/t1&#10;9NtWhOVxd7EophSDtlzGkE1ZmHmoALMPXcXm8ItIzs7BnQcECV2vWSC2QKAw8QaCSsbYbke3E+lY&#10;OyZyvpTr2b6yMRp/zvJ2WTrSz4ciNmK1WVuxnY5K4aCgqAw88eGelEpcjpQKIaf0uB3dn0ovmcsN&#10;jLKY7CwoO+mVSIHzS+CxASN1Sbs0puPV7djQkTQrlAqj4xHw+B1YgRB+6B05EYK0i6eQXSCX1C/j&#10;xl2C50k57j6/g7Jnt1D6+DoKywoc8Ch0pK6wsCUTX/sUStpn2lK+4CT0Aoo9TtoKEK2LtF/l3S+y&#10;Y1oX8Ohkt0tvgEipsuN2n+1ctN8NEK+x9hgp9W5mWYty4nSOX/E1IWC+IHhei+P5ssBA54svC/HN&#10;13xNeIKX3snA0YQDWLV+HMbP6o7B41qj/+jm6DuyKfoMpUvpXwtd6XxGsm/y0sGYvmwYpi0eivEz&#10;e2PekjGIPOzPT45c3H4inyZ3UM43VmxtctZx7Apag8mLB6HrsEZo3rsqWvT7lPqMqoZuI5uh37hO&#10;6Di4Jeq1q4b3a/8R79T4A6rW/wC1m1dDvcZVUK9BFTRuWBX16n1IAL2FJnXfQtuWH6J37wYYNa4L&#10;Zi8Yjs3bFsA/cBMionYjNGIn/IM3IShsC8JjthnobNg+FfNWDcOURUzR5g/FuKWrMXlzFOYHXMGs&#10;4GL03pCFzkvSMWnvNUw9WIAuK9Kpixi1IwuTdl3E6sBUnLl0BTfvyO/pSGrjcSYKB1sSV3BI3YaR&#10;1jUupcreh2yvknFSyg+fab9uq235edrLaZE4HLXO7XgEBr8EIIWN1gUmHsfDdMq4GxVjLghJn3xh&#10;VKEjj2XLuWTu/ByHpljOz1rwPbKAo9BRyKgUNiodY0NHwaOpltvxBC436ZbfAQIoZAvijwfR8Z5A&#10;Zl4qrt3IMo7n9mN1PDd5vt5Eyb0SvCHA+frLmxWAopPcBoINkf9b2fusrM8u9TFVAhgd+1rclGuN&#10;RAGgLkbdhjPpnTE6TsChY+3SHmfLBk1lbUfOfl+9KsLjx9kok+8blWfg6dOr3LcDPfO4hI2s8bx4&#10;LbqGl69zKbmnJx9fflNkbgg8nxGO3fvmYe6CARg3SW7Qa45BI5tjyOgW6D+iMXqNaoSh09phLFOm&#10;GUuHYtm6idi0Yxb27OMnTdRenLuUiNyb11B09zqKywuRWZiG2DNB2OCzGCNn9kTzHp8TLh+hbseP&#10;UKfjh6jb+SM061MbbQc1QusBDdGwcy180ug9vF39j6jeqAradG+MTr2boH2XemjYtCo+pRv6tNof&#10;0Kj+u+jZrSZGjmqLiVP7YP7ikdi6YxF8fDdgv6/ceb0QKzfOwMrNM7Bqywzz7fMZhOV4Oq7h07qj&#10;15jO6DNlBoYv88W4rScxdncq+q1NQeu5p9BzdQr6b7yIZvNT0GzuefRZm4aRm5KwLvgczl6+RPDk&#10;4P4juQJ4jQ5GXktn4isgBAxSSsyGiV1q3Y6rFEq6Dy1VOl4eRyH0yqjE/KFg9uVYHI3dhEjXFzPt&#10;NMuGji0FkLoYN3jobtTpmJgLTDpe92keR66g+RM21l3JzlUsuWrlXLnyho7IGzDesNGY1hU83gvL&#10;Ah0n1Vpq4ON3YAmCAjci7ogfzl04iovXzhvwyNcmyujMy58RPs9LTbolX6Ew4PmfHM8/AohI++0x&#10;uj+RvW87LhLI2PtQ8GjcLVk3cUFDSlsVweDIhoaOk5g3TLxj2hbXojIxl5PRcXKVrPT2eWRnH8aV&#10;K0dRWnoejx5nEkA5dEC5nCRX8UyAQ6cjXwO4/+QK7j2+gvtPs/D4xVWUlV9AUpI/dmyZhllTumHs&#10;8OYY0b8RBvVpgKEDG2PU8BYYPa6t+dLl0HEtzVcUdu1faO7luZwVj7T0OKY3MTidcoLp1QWczzqH&#10;w2eisIfOY8nWmRg1qy9a966P2q0+RvXm7xvVaP0Rarb/EPW7fYoGPWuwXg3v1f4T3iNg6jb7HJ37&#10;tcSgUZ3Qo29z1G/+Gaow9arZ8CP0HNACM+cNNICcPrsv5i0ahTWb52DzrsVYvmEGJi8YRsD0Juz6&#10;YvTcgRg0vTuG8fGHzOyFvuPboxWfU/vB/dBv5hoMWu6PwWtj0WfpEbSYFovmM+PQYuEJfD7jGOpO&#10;PY5O8xIwak089oQfR2rmedy6k4X7j68Z8MgPxL80Vws94BEpFLzb3uO0rX3yW0caV+lYzxhP3JRM&#10;ob+Q/X8hvw6Zi2tXjuF4/Db3T5basNFSoWGXIgWLkYDHcjwKHh0rUrBFupyOgCdYrmIZp6NXsRzo&#10;KGi0LhDRUmEjsq9oaZ+O1e1t8JgrWS4JdMIDlyE8aAXHLEOA7zpExx/C2ZTDuJSXwlQrE0XlnCeP&#10;Sg147r4ggJ7fxq2HN/HGN1/dMjBQ12NDQCR9GpO6tm1gaEwlMa3b23j3if7Rfpw+OQ6JOwDRiW/L&#10;hoe6GoWHlAoeHa9173G6D3eMsPnmK742XxOW1jgpJbUqLU3GxYsRSD4XgPT0SEIoHiXFZ/Dg4UU8&#10;pqPJvXaCqcgubFg/B8tXTmMasgeXrp5AxuVjfMOXYunswZg9pitmju6A8YPodrrWR+emn6G9XMJu&#10;+Cm6tq6BIf1aYOK4rliweAR8/FchK+8Y7jy+iOJbyTidFIbw6IOIPh6OmJPROBCyB4s3zsS4eYPR&#10;Z0xbtOhZE7XbfIhqjd/BZ43eRY3mH+DzNu+jYS+mXQProS5dzMeN38WnDT9AvVbV0GVAczqtTug9&#10;qA069GiKRq1qo27TahgxsTcWr59kvhg6janetNkDMXPxKEyZPwxDJnZH71Ht0WlwU8KlEbqNaYl+&#10;U7pgGAE1gGUXurg2/eugbf/W6DJ2PLpOWYUes/ei84yDaDhuP2qM2o9aE0NQa1IUGk2MRbdZUZi1&#10;KRJBMdFIz0owv/b36FkxnsqvJTC9lpsCza8z8n0SCL2WtTSCQMDwBdNYadvgkNLpZ/ml9IukT7aV&#10;UvbDbRmXMQoZkbgdrdsy++M28seO+bknceLITsfpGLej+mWnI6oAHcp88zzcUQxdjxOj+9FtuL2B&#10;Gh8jPFAWk+XrGeJydCHZKQUSAguVQsSGitYlrgDSPi11PwqdysAjjiciaBm1EoGHVsDfbx2iYg8g&#10;MSkWF3OTce36ZRSVFZgbCMuf3SV0HPCUPqbjEeB8/cVNM+ll8isYFAR2GqYQ0TEiO+YtO67jbQlY&#10;tE/Hf8VPEifGPp5gzvYOeGw4qOyY1lUKDOkTyHinWgoeGafbC1QMYETS5sn69Tc8Lp7UMu7bb28Z&#10;fcPxz58wh71+EmmpQTidSNKfC8LVq8eRmOCLNQTN1EkD0K9Hc3RoVhvN637GuvyP1UhMGd8f3dvW&#10;Q882DdCvY1O0a1YDTet+gvrV30OTOp+gSd2qqP3pO6jx8R9R/7N30KFJLfTo1AyzZg1DzLGdfEMT&#10;cONuElIyIhEV54Mgwsc/wg87Dm7CvNVTMXxKH3Qb0gJNulYjeD5AtSbvoGqDt1i+i1odPkGLwfXQ&#10;bUIbtB3eDI171ea4WmjVoz469G+Crv1bodfgDug9pCPa92yB6g0/RofezTBm5gCMmdELQ8d3wmBq&#10;4PjO6D60NVr1qktHUwctqRZ9a6P9kIboP7kzhszoiV4T2qLj8AboOKwu4VMPLft3QMsho9Fy+Hw0&#10;Hb4aNQauRpW+q/HZ0B2oP9Yf7aaEYOzSMGzZH4y4w4HIuBSPm7cv48mLG4TGbaaqNznhCY4vbxAQ&#10;JXjB90BgIb9N/ZKl6AXj6mQUEg54xLkUsM73/2uJCWAkxRIASUzGOqmVnXrZILLbMlZ+o6m44DTO&#10;ntxHsCw3P7oVHeJJsWzQeMNHweLRSsSLy5HvYbGuQNLxsr9I86Nekt7IZWxJewQGIoWDc0exAkdK&#10;dS4eqFQEjLQP7a14H486HSkVOJpmKXA0zRLHExG8EsH+K+HntwbhUXtw4kwM0q+cQ07xJRTelruX&#10;6Xiel7sdj6zzvPEV30QbLgZELgkItNR+b8hU1rYlMQWN1h0n40Cr4rYV9/ElT6CvBD6m7oGLGw6s&#10;ixQk2q8xHav1ysbpGHt/AhtjpymJf21cD18TAuibb2+a30h+ydTpJcHz5NFFFOafQGz0HuzfvxoH&#10;fTZi4qg+6NulBebOHoPpU4di88bFmDlhCAZ3b4OuLeuiZZ2P0fzzj9Cs+seoSrj86jf/D379q/8H&#10;f/zdv+GdP/wKH771G3zy9pv46E+/wgd/+Fe8//tf4ZO3fo86n75HANXDgX0LkXohCOmXInD2Qgji&#10;TvrjUPBO7DywBotXT8FwupBOTNsadPwENVszzWr6Hh3PO/iUzqdm+ypoM6wxuk1sh+5Ux9Gt0H1M&#10;O/Sf2A3dhrVBo3Y10bBVTbTq1AiN29RB9UYf0ylVRZMuddG8R1207dsQLXvXQVO6pYYdP0Pd9gRl&#10;j2oGOF1GtkJnpog9xrRGv8lM2ca1QvuhtdBuMMHW/3M061ELzXq3Q/2e/VGj5zjU6jOdmo2GQ1ei&#10;+4x9mL4xFFsOhCEk7CCOH/VBSnIY8gtT8fAJgfLlHUKhjPCRb7LfIRxu4enLG0xpb+LZK0pK6umL&#10;6+wjiHh+GWdkoCHAyGeZz/eVHzbf8Bz4RtyQgMi55UHk1D1wsaHjwMuGmXzni673xjmknPUlHFYa&#10;KETLv34Ge6Bjw0brbqCIszHAsVIrkYJHtqGiuF0k9ys3J4YFLOHkFwh40isFj3xvytvxKHRsHdor&#10;pbgd1r36RLqtnWLp2o66HYWOXNUS8IQGrMShg8sRGr4Dx09F4UJWkrl7uaD0KsFzndC57QaPrPO8&#10;IZ/kMtFkwitwvv261A2cX5IHFj+PaVz2oXU77h1TKDmSuIhOxECRfTyBHDg48FBQqAQW3kDRtt1v&#10;j7el8S9Yly+FGnfExzInntzA+DyfgMnE9aJTOHX8gLl0uGe7vPFrERWyGT77VmLenHEYM6QHhvdr&#10;j6F9O2BYvw6YOnYA5kwfhUnjB2Ps0J7o174herashV6t6qErXUyzGh+hZpW38OlHf8An7/0OVT56&#10;C1U+/hPq1nwbLRtVQcOa7+PT9xl//w/4/MP3UP0D0Z/QkenYglkDcPL0PlwrSTC/5nfidACOnjgE&#10;34B1mL1oOHoObYG2vQmQnrVRv+2nTLfeRdVGb6NOp8/QamgjdGRK1HEsNaYV+kzuiuFzBqAPU7oq&#10;9d/H7z/+Dd79/E94n8fxWeNPUKt1ddRs+SlVBbXbVUX1Fh+hRouPUavVx2gg++tXFz3Ht2eKxbRr&#10;fEd0GtEEXUY1YdkYbQbXpBOqhhZ9qhtX1LJvYzTp1RpNe/dCj7GTMGLOEkxZvhFrDgTgYFwMog6H&#10;E+J7ERe9FScTDiEz8wTTrRymW6UEzB3ChXpdjscvSvH4+S08fHqTfbdM/TGtvFMnfJ7TvbyQheN8&#10;Ax35lQD5QX3jbsXtmNsc+N664GNkYg5YbOhICuekcc6HkUrcUVnZBaSnBCIuYo35gXZvZ2PXVQ54&#10;6JBYRhE+ToolEJLFZecSuvObywQO9+mkM0s5ycVt6D07NnicK1iVQUdKhYsDmnk4uJfQYenUnVKh&#10;I9vodrK/yqDjXlQmdMIDVxI8q8zvfgccXIGQELmkHobzl07hSmGGAc+NhyUGOPf43gl87vC9fMNM&#10;PIJH1noUNlLXttYFRhpTyViV3Za6wEPqNmS8t/GAxjPGKXlMAgo5NnFBXtDQuh0TKXjsmNZtEMnJ&#10;Z5fSL7AxwJErJ89yzf+Ty6dZzuU4JB3Zh9C9i7Bq1iBM7NcGY3q1wQSCZWL/jhjftz3G9e+MMQO6&#10;YCQ/zQd2aoz+nZtiQNdmGNS1OYb2bI0+HTkRm9dC48/fRfPaH6IT64PpiMb0aYtx/dphZK9W3K6J&#10;GT+oWwv069IAfTrVRb+uDdG9HVOZhp+h9ifvoN6nH3IfVdCyRlV0aPAppo/vjpMn9iOv6CQKb5zG&#10;jbJkXL4SDx//FZg+tx8mTO+OybP7o8eQVqjZXNZ63kVjOpXWBE8rOhRxPh1HNaf7aYvBc3qj78Qu&#10;Bih/+OTXBjqf1Jc0rQo+b1GV235MfYLPm32Cz5oRmC0+Rd121dG6H49xbBv0ZnrViy6nK11OuxEN&#10;0G5YHbQeVBPN+lRBk55VCB4+7oD6dD7sG9gIgyf2wvSlU7B081JsPkB4R/og8lQEEk7H4MhhH8RE&#10;bMHxw3uRnhaNwqJUlJXn4eHjm4RKKR4QMncfX8f9xzfw4MktPHp6m66oFA9p5x89v0MYXceTxwWQ&#10;v6R+9lKuhuUQWleNQzEfYvxAk39GdUtAIudIJXCR2Jd0unaftEXy4XT3/kVcSg81l9TFlShsfhk4&#10;rrZAx/XdK72SJaXERA5wlrolbkd/78dxPE6K5bgdgYQHOAod1aH9c3BQUiqpu0Dj0XwCxwMeex82&#10;eLyhYxaVxfEErnCBZ41Z5wkK3IzDx4KQnHES2QVpyL91BTceFBvYCHQEPqI3JH0wqYQLJgIY1T+K&#10;iWwQKaAUUt9KnW+wI+6D7e8Y/+YrGWttS9A4dQ+8DCAIHCMBGPvk3pcv5U3nCWJL4KGStoJES5Ud&#10;VwiJJCZ/KyO/nyM/R3r3TgryrsYzb+fJH7wBO9dOxeJJvTFzSCdM6t0aY3u0wpSBnTFjeA9MZjlp&#10;YCeCozVB0gT92zVEb7qZvu3qo0/bBujduh7L+hjQoRH6U52af462TaqhSZ0qBMj7aFOvCkb3aInF&#10;Y/ti7oju3HdzTB/YEYvG9cPCif0xku1uLT5Ht7Z10IbbNaZDalvvczQlfKq//XvU+OD3GNClGfPr&#10;1Si9dx4vv8nDvQdpuJAagkB+Eu3evwAbts3G+JkD0LpnPdRtSwgw3Wk5qCGaEgJtRzRD1/GtqVbo&#10;O70TBs3siVZ9GuHjOu8ZVWv0CT6t/5H5btcndSX2Dqo2fBc1WldFo2510HFQC/Qa2xH9p/Vg2tYB&#10;7Uc2Isx4rMProe2QOmjepxoadvsITXt9ho5DG6L94Pp0P3R8I5thzOwemL1mDBZsmIr566dhybY5&#10;2Be0HcdORODU2SgkngzACQI/JSUcOdfO4PrNS7hzrwD3CJy7j4pRdrcA5feLCB6BkTid24TObTx5&#10;Qfg8JYSeFDl/Z/NC/gjwCsurBJBcFcuji5FFY0JFzgWeNw5QPIBRyGhd23a/6Eum3fcfZSPrciSO&#10;xW004ImUb4p7gUfqFaAjMUrcjoLHljd4vKHjSFyI43oc8Dj32rih43IvvgdE8yu4HN/9hA1l1/2M&#10;HKejdzsLdJzHccBjAyciaLlbUUwzo0PXIshvpfn95fjDATiTmoDM/HSC5yqK7uYZ8Nx/Ve52PW98&#10;8w0h8LUHHAqY77657YaD9qkkphCyY1LKdg54buBbOqnvuO/vKS2dumxDCHGb7/nGS8xcPaLE3RhY&#10;EDqyz6+/dPYtbZMSsk9BIxAR/RJ47DECGW1Lvw2f17TVjx9nIoduQf6aNjZsHfPrDfDZMhdrZg7F&#10;rGGdMX1QJ0zt3x5TBrTH1EFdMHlAJ7qfDhhFEA3v3gLDe7TAoI5NMaxbK4KmAXq2qI1eBE9Pqjch&#10;NICOZnDnxuhHKHVkX7sm1VGvyh/QpPr76NqsFuaN6o3lkwbSTbXEYG4/Z0Q3rJ4xGDOGduA2dD90&#10;UuKamtWqgm6tGqJ1/er48E+/QtV3f49WDapi2/oZKLh+Ck9fZuNO+QVczopB9OGd2OmzFEvXT8HE&#10;+YPQe0w7dB7GFGxoUwOfruNao+ektugyrjl6Tm6DwYRB5+GtjLv5qNa7+ICu593qf8Q71f5AB/QW&#10;3vnsd/ik3jto1KUuuo7ugEHTemPQjD7oPaUzOo9thlbDaqHF4M/RZhDh1q+GAY+o84iGGDKtIwZP&#10;ZTo2oRVGEHJyb9KoOV0wbHpHDKDjGjilCxasmcFUK8j8mNT5tDicInzOnw1FdlYC8grP40bpFQIn&#10;30Dndtk13L1XyIl/3aRhoscCHrqeh09uE0glBE+B+RWAF3Q98tvVz17lEDzXXOmVgMXjbOyUynY4&#10;dqlxKb/+7pYp5X/ac68epjvbwkm4jMCo6HQUOqKKMKIIGXU6KmlrTOEjqZWmWea7WOaeHU2BZEHZ&#10;gY4NHk2bDsmPeu0XR+OBzc8BxO18FlILjPzMfUBM3Q4SbL4CPVnLkeNwJLCJDKbTcUEnJmQV58s6&#10;HhvB47cecXG+OJN8DNnXCJ4bV1B0Jxdl/IBQtyNplyvVEldSETICEJXGVAonrRvYUN9/extfvirG&#10;w7tXUHrzgpH8FbKM+enHu/jzD3fx4/fl+OG7O4443hH3IVeKCEFZx/mSIHAckCvtcrkhcUpyvLYU&#10;LDZ4tK2gsesiGWfcDm23pFfPn11FBvP0CL+liGKaEnpgGfZvmIZlk/pi1uCOBjgTejEt6tkSk/q1&#10;pePpiGmDu5pUy4Cna0sM79YcY5k6TaILGsxUq3uLOujavDa6t6mHfh0FOA0JpsbGDXVvWZtOpgb6&#10;tKmNzk0/RxO6n0afvo25o3tj/ZyRmDuqCwbT5Yzu2hSrpw2kA+ppUryxTOv6d26GnnRV4wi+Pp2a&#10;o+ZHb6NmlbfRsNr7mDayB84nB+LOw3Tk5B/DkZP7sfPgEmzYMxeLN03CzJWjMGvVWExeNgI9x7dD&#10;zwltMXR+dwya0xUDZnJ/UzqYVOjTBh/g7c/+gD9WfRO//fDf8OYH/4bfffwmY7/Hp40/QNv+zdF/&#10;Ri8Mmt2XwOqMDqOa0j3VRYshfC79PkPTnlXRuHsVNOvNVGxAbfSlo5qyuD8WrhuFeauHYtKCHhg0&#10;pQV6jmWaNqo+utAldR/RBOPnDMG+gO04fSEBKRdPED7xSE+PR1bWceTknUFhSQZu3b6GUkLnDuFz&#10;71EJAXMDDwmdh09lvecWHj8rY0zaTLfk5zTk97EpgY98OVevbClwFCo2WGzQfEVXo3GN2XH5n678&#10;vAScPraLToduhXCRv5exIVOZ29GfuPCGTlzEaiO5a1mcj7OgrNBRt+OAR65iBR2SH+OquLaj8DHg&#10;kR/5cgFGfqZU4aNtjUnpwMdRwMFFTJ0WI5hzIsSAx3E66nYEOAIf43aCZTF8LcL8VxFUaxATfcD8&#10;8PuVnDQUlFxBcVkubjMtFuio63lDJqC5ZGxBR2SDx4aM1u226Ptvy/DFyyLc5CfTuVPhPKgdfCF3&#10;41LaUdy7cxWvnvNTRX7f+Rnf9Fc3CJpywugh/v3Pj1iKHhJKD6h7dERl3L84KgEOYUFQGPfjgocN&#10;Ha2b5+ECi3FxlDd8dKxKvtz66EkW0lP9ERVAi+y7DDtXTcLyKf0wa2ArzBnYDnOGd8bkfu0wqU87&#10;woYpFt3PzGFdMZUp1qQBHTG2d1vCpw3G9W3HeHcDpaEET+82DdCLTqd/5yYY0b2VSbsGdmTK1b4h&#10;IVSPZT26o2YYSrj0J4x6tiSomtXk/rtg26Lh2Dx/GIZ1rI9xdFJbF4zEwjFdTVo2bVhPjOZj9mhZ&#10;AzNG9UPrBp/j43d/h2ofv0MI/QmDerbC7n1LEX98j/kh+b3+y7F8yxTMXD0CU5YNxcKNk7F290Km&#10;OFMwYckgzN8+AWsOzcPUdSPQaWwrNO/bAK27NmZa9QHe/PBX+N1Hv8Kv3/tX/ObdfzMuqGGXmug2&#10;uh36Te+JnlM6ofXQBmg2gO5mYHU06vMp6nb+AHXbv4c6lFztatGnFroOaYLJCwZhxVamVJvG0+10&#10;RZdRddB+WA20H/g52vWrjk4D6mH01D7YuIMndXwwzp4/TvAkIJ0Aupx5Etk5p3GtIM2A5y5TrLsP&#10;i3H/KaHz/Jbb8ajrkZTrgQFPIZ6/oMN5mW/W7l66vvJgw8aGjErjNmBE9lgppU++D1ZYlIhzCfsJ&#10;E7qUoMXOla0QJ92y3Y7nvhwHOrrGo+s6Ch7nW+kOeH7ueBz4eMBDSFjgUeCojNthym2DxxsyCiA7&#10;Jk5HoSNS6EQGO27Hlnx7Xv5VNSJwNbdjGbkPJ09H43L2eRQUZxM813CL4JEUyw0emZCaailkvvaC&#10;it0ndYGA1DX2A6EjTubJw1wknw7HxtVzMHvaaCyYPRE+ezfiTGI0MmmfL/JESks5gqzMM7hx6wqe&#10;vaBL+uEp/vLX1/jL3740+utfvsDf//01fvrhMR9H9k/ICTwEQkzFFC4KFFtyf432VSYbOgKqp3Q6&#10;mRlhOLR9BvasmYjlU/th+eS+mDeUwKGWjOmBuQTP9EEdMJPQmTWsG+aP7c5UqwOmDOqIyYM7mUXm&#10;CXQ+c8b0woKxvTGVqdiILs0wrCvTL7qgUYTFxH5MMQiXwV0am7RsUCemHl0bESCtMZKgEPhIqta3&#10;XSM6oBqYNbw7wTMc62cP5r4aYMmE7tgyfyhmD2vP/TXBRD7GgI51OL6ucT41q76Njz/8I6p8yPL9&#10;36Jp4ypYuHQEQqO2YPuBJZizahTGLuiNgdM6YAhTmyWbpmDjnkXYcGARtvFE2s5PrRmbxqITU68O&#10;Q1uh+4AOqMVUUIDz6/f/Bb9+91/xW7qeGs0/YX8z9GNq1WtyR7qcxgY6zfpXQ9M+VQmdD1G9xVv4&#10;vNlbqNXqHTTuUhWtetdEp4H1MXpGD8xZQ7e1tD+6j26AVgM/RVvCqvPAuug+uAH6jWqO6fOGYPO2&#10;JfAP3I7oeF+cOBONcynxuHAhHhcvHkXOtfPG7TxgevWQTsdcweI59IQn9BOWBjrifmQB+qmkWnkE&#10;Ty7cP7r/2vNdK02tBCYqGyoqhY8NIB0jpdzzc/36WZxP9EFM6CpzB7O6HSmdup1+SZ2TV8RUyoaP&#10;7XikLv0V13cktbLv23Gk0JF/gRDYKICktJ2NSNoCFnE0Ch0bONonbkfhExogzstZz4mku4kMcpyO&#10;yrkSt5puby2PbxXCw3YiITECGZfPIK9IfgI1z3VJnW709V2jN77lhPyBDuP7b8qYLnnWdiStMS7D&#10;5YQkLq5G+xVKEvvph3vGuciPc6cSLCsXz8TU8cOo4Zg/azzWrZqPjWsWYvXy2Vi9bDY2rV8Mf98d&#10;OJd0FLduXsNXXz/D3/7je+o7/P0/fiB8viNEntEelzINKnAWqJmOuZ0P9RUhpM5GwWO7HIGL1nWc&#10;AxxxSiV4/vQKCnOOImj3fCyd2huzR3bE0vE9sIDlwlGdsIqxRWO7YuHorphLFzKZk13cyBQ6nXF9&#10;WmHWiG6YPpRtAmn2yG5YN30Alo7pjhl0SRP6tsX4vm0InNaYJpAa0I4uqAkhxTSNwBrPlGx839aY&#10;NbQrZg3pgvH922Iw3U+PFrXNek//9o2xdvYwbJgzmOleb8wc2gYr6QY2zB6CGYPbcXumLkM6YmCH&#10;BhjVqzkGdG5k4FP1wz/h3T/9ig7oX9Cm6YeYPL4Llq2ZgGl0OkNmd0H3yS3Rfkx99J1AN7dqJNbt&#10;noMdIWuwmp+YA+d1QeOhddCoVx00bFcbb338W/zLW/8v/vlP/wv/9vY/4f2af0Drvg3Re2JHQqcL&#10;Ooxsjka9P6fLqYYmfauhMdOruh0/QL32H6Fhhypo2PEjtO5TE12HNUYfpmLDmMaNmtUdAya2QrtB&#10;1dCsz8do1fdz9B5BOE/tjmnzBmLZ6inYtmsp9h1Yi4N+GxEcvhsx8T44ftwPSWfD+Ql6kh9YWSi/&#10;X2xSLHE9ovIHjgMqp27fL0Tp/QKU3cvF3QdZePI8m+eluB75tw/5fST5Dp1rfc+Cjg0fbwjZ4NG4&#10;SNZ55A5o+bpMapIvXcpqN3jMf59TDmiWVFjjiaIiRV7g0bpAR+qO23Fu1pPFXV3klVKdjl5GV9ej&#10;IDI/1G6BxbtU8EipstsCHXU7IgOfoJU8pjV8joRMiMhJt8TtiKIIn2DfFQgP3opjx0Nx4eIpXC28&#10;iMLbObhJ8IjTcYPnO76AP3x9hwC543IwBAxdhiz4/vANAcMJLgvDPxBKKml/RzDJWNnmxx/K6Vae&#10;4Yd/f4qS65kI8tuF+dPHY9bEMZg9WTQWsyeNwcwJozFj/ChMGzsC08YNw9L5U/hkfJCXl8WT4KmB&#10;z59/+pqAeI4H8gPRt3Lx4G4+vnrNx/nzfXxNR/OlvPFyMlDmDmIXbGynY9cVOlI36zrsey5/ppd/&#10;Aj6bZ2DemC7YsGAYfDZMw47Fo7BwRDusm9wTa6b2wtIJPbBkHD+ph3fCNAJlqkCF8Jg3tCPWMr52&#10;fDesGtcVq8d0xp4Z/bBxfHcsGMKUayChwlRtLl3TLG4zuXcLTOjVhqBhmsZtpxFe0wd1xgLCawlh&#10;NX90d4zu0xLdm9dEu/pV0b1ZbYKuI+HXF+tmcUISPnNGdMBi7n/hmG6EW3vW+5hUTVzPxAFtMKxn&#10;MzSu+zGqVXkLVd99E9U/+he0qPsnDO3fGONn90DvSS3QYUITtBnXAG2G1USXwXUxemZ3rNw1Cyuo&#10;/jM6ocnAWqjTtTo+rvcWfv/+P+PN9/8Nb3/6e7xb/U3UavOxuTmw76RO6Dm2A9oNbowGXT9FnU4f&#10;oGH3T5iiVUfzXp8xbaqFLkMbmm/G9x7TEn3HtUG/8a1ZNkf34Q3Qvm8NtOxVBY27foCmXaugz7Bm&#10;mEqns2z1VKzftADbdizD9l3LsWP3ChwifCIjd+PYkUNIPBmElLR4FJak4c6DQnOFq+TmFRQUXWIK&#10;lmqUk5+CK9eSkZ2bhNyCJALhgvlrIFnbeW3+gijX/AC/cTsu8NigsaVwkbpARxeTbUn8Nfvv3M3A&#10;xdQQxEWu56R0XI5Zw6HU6Sh0os3fEa9g21k8VuCIpK3yXM1yLl/r5WyFjsoNHvmOliwyuyR1AYnC&#10;5h8BRyQOR+sCHQWPXC4XhQYQKAROuIAnZC3lgCeaLk8UY347aA2PUcZvxJFjwUyVTxA88q+i2bjx&#10;kB8OdKUPXgt8yvHG999LqiQLveJ4OMFZymLvj5TC5zvCR9pS/4ExuRL1HSfw92yLfvjuNv7+V4Ln&#10;z89w61YOIoL3YfGsyZg3eQLmTB6HOZPGYdaEcYTOGEwbMwpTRg7DjDHDsHj6aGyhC4oNO4jrxVlM&#10;u17iux9e49nz+7hVWoiCgkzcuVNIaDzBn//6At/+eJfA4RsubzolQFH42IARSVzrIoHRl1+6vmNF&#10;axwdsBobFg7FtqWjsVHWVBaOwEoBzqRuWDupO1ZN6onlk3oZ8Mwb1QXT6XhmDWyLVYTNzim9cGjm&#10;QOyf2Q/bxnfFjond4DdvMOO9sZZgmDe4DZaM7IAlIzphxegemNWfIBrSnu6JqdqorpgtABrSCXNH&#10;dsHqSX2waiIdF+EmKVePFnXRssb76N6kBmbQUUmatZIAWjOjv6kvIugW0onNHdHZpHy9WtZG37b1&#10;6JraoVenemhQ+0NU++Qd/PHX/z988s6/oEHN36FPd3EWddFiKOEwrDpaDaiG5j0+Rhs6lvlrx2Jf&#10;6EYCaC4mLB6CgVN7oOfw9ujUrxVad2mKFkwLG3SgQ+lVC+2HNjLqMLQJOgxphAadq6Ja0z+gUZcP&#10;0WV4Q3RiytSRqVO3UY3Qd3xL9J/QBr3GNEeXYfIDZNXRovvHaNr5EzQRWLV/l87qXXTtXw/TmVau&#10;3jAbGzYvwMYti5huLcY+nzWIiduPc8kR5guxKanRSL903ADmdnkeyu/RafCT9Fr+eVzJOYmrudRV&#10;nuiinAQUFp7BnbJUPHp8Gc+fX8XLFzlG5ioXXY/cnmE7Hhs2ChUpNa5tW199y5LxBw+zcfliBI7E&#10;bERUkON0FCZyd3K0uB1ZYKbcLofw0THqeAQ0Chxd17Edj8iGjoLHuByFjUsBhzyg8QZLZTFv8Djr&#10;O1SAAx8HOqs5t9fyeNfx+B2XIzJpFiEUE7bOLDAH+69HXHwAklKOIysvDYU3s3GTLrRcbvj8opyi&#10;4/n+ezqc7+7gx+/KCBfWFSZSusCj0DFtWdMRcZI7/SzZ9+fv7zOfvo2MtFPYum4JFs2YiPlTJ2DR&#10;zElYQgjNGj8SU0cNwfQxwwmcCfDduARngrcjKXQnjjGnv5QUh6dPSvHTX75lWvUSz57dw6NHd7jP&#10;R3RB3zIFoxv6C+Hz/V18zccTmChoBDIKIBtEWhfoyCecfFervDwdySd9sHJWP+xZNwGbFw/HtsUj&#10;sXRsF6wgVDZM60W4dMWC4e2wfGJPpl+9MH9ED0zr1warxnTE/uk9EbV0CCKWjsCBGX2xbVxnBMwf&#10;hPDlo7BvZn9sIbBWjulEdcFCup91BMvcQa2xiOnbajqXVRN7YdnYbnRWnbCI2j5rCDYTKisn9MT8&#10;MT0xqENjtK71Hhp+9CaGdmpMyNAREXwrp/TH1gWjsHwyU8BxArAumDlY0riO5m7oPu3roX+XhmjV&#10;pBqqVXsP77/7G7z1+382vyRY57PfokO3D9G4P9OgPh+gWe9P6Dg+RPOun2DO8pEIPrwXPpFbsWbf&#10;Amz2Ww3fqH04ELEXyzcswIhJA+hgJD3icQ2oS3dTFU16EVy9a6Bmyw/ojt5kevUeug1vhM50Os17&#10;VEPLftXQcVg9dBpeH21kDajnx2jY9R3Ub/8npmHvoXGn99GYaVlTAqj3oPqYu3gEgTMXm7cswNbt&#10;S+AXsAkJiYHIvHKMDicJBcXiYk4i8+oZ5BXT8dDtyP07Dx4ztbqThdJbKSi9eZYOhy7ndjJuU/fK&#10;0/D40WW8eOZA5wXh8+I54fMq39xIKF97kTvVFSxS2vAR0ChsbOh4j5P7gJ48yUF2dgwSDm810Ilw&#10;uRYFi6zneABDp0Pno217nELHAx9Z23Fu2rMdj7oeBzqSZjmXvkXG5Zj6z2EjbZGM0bqO0bq6HWdt&#10;x0mx5OsQ4nTkJkFxO9Fh6wlRgY66HX5IiAikcH6gB/hxTMxBnDl32PzVTWGJ/C5PPm7LxQBC5+EX&#10;9yzwEDp//q6UYurkcjwqiRm3w4n8g6z1MMUybZckNfv2q9v8hMlFbJQfFs6eiHnTxpl0a9eahYjY&#10;vRYRO1fBd/18hG1bhlNBO1F8NhIvc0/jxdVE5J8JQ17qYTx+UEzwfIO//f0H/O1v3+OHH77Ej3/+&#10;mtD5M/7rv3/Cf/73j/iR8PmKxyDrPbLobAPHlg0fgZP8js6TJ9nIvhyDrStGw2/rDATsmI1VdC1L&#10;RnfG/CFtsXlWb+xdQjj2bUaX0hLLCIMFdCmzB7XB5ildELlyMOKWD8fR9eMRs2YcfGcPwN6pPRkf&#10;hbClQ3Fw7iBsndITe+YOxDrCYeHQtlg6uhPmDWmDxSOZntFBbZjShzAi3MbRVTF12sIUbctMOhq6&#10;pnXT+mF8n2bo2eJTNJF7fKr80awPzRvZCbOHdTTw2TBnKJ1PDwOkWUM7YM6wzhjdvQU6N62ODk0/&#10;Q8cWNdC0EVOgWh/g/bd/hV//y/8H1T/8HRrXfJug+RANur1HfYAmXT5Cs04fY9LcAfCL2YWtfqsw&#10;f9MUHIzdi/NXkpGccx6hhwMxe9kUpkmd0HVkC7TqVxt1OnxoVKPVu/i0wVuo2YowY8rVrn9tdBhY&#10;G6371kKLPp+hRV/54bHP0KjHJ6jZ7m1Ub/171Gr5e9Rv8w6adfwIHXpUx/BxbbFo6TDCZjYOHuQn&#10;ZeAGHDmyFxmXYnD95jk8fJKJJ8+uEDSZKLyeiqt5ycgtSsONO7m49/gGHj2XmwflIkEenj7NpFPO&#10;pLu5ghcvCBmRgMbldF69zDG3TchPlsi/wH7xqsjcOCqpkneq5e2AKnM7OvYrnl/yQ3B5144i8egO&#10;plAECNMqGyiiCiBy1dXpSFtlOx7PgrKztqPgUeg4azvOuk6ggYtA5ecORqFiSwEj8o7rmo6TZq1y&#10;Ox0FTxQBI6CRNa3Y8DWIi1jrgs86M8afH16RUfuReDoGl6+eR17JZfNXN2Uu8Dx4TfD88APh8f0d&#10;wqUMPxFCP31fZkBjA0jrAia57+a7b1xpGIGj+vqL67h1/SKp50OHMwWzp47BoqnjELl7PXKOB+Ju&#10;RhzKLkTjfkYsXuQm4s+30/D32xfx7zyhnuecwsPCVHzxvBz/TvD8/T9+xH/8559N6dR/wn//n7/h&#10;/+Bv+Pt//oAff3pOmEhqeJOpYenPwPMdj9OBjwMgWVQWi112+zwiSe+Dm6biePgGbFowBKsn98Gc&#10;gS0JhvbYs2gwVoztiGFta2DxmK5YTrezlABZO7EjIpYPxrntk3B83SgkbJyIqNWjcWh2f6ZYgxC/&#10;Ziwilw2F74Kh2Dq9D3Yyvn5iD6ZZnbGYKdSiYR2wYGg7rCLI1k3pi/VMndbSuWyY1hfrJvcgdLpi&#10;NV3WlhkDsIiPO7BtTXSqXwX1PvgtGnz0R6ZU7TF1QEvMGd4Ri+jKZK1HHM9stqcz/Zs+sL25abFV&#10;w0/Qtll1tG1aDY3qfIDan7+HP/72f+FPv/0n1HiPIKv1NlrID4J1ehsNur+PJnQ8Y2b0RkD0Tqzd&#10;uwjDZvTB+v2rcCLtJC7kX8KpjDM4GLEPU5eMRI9RLQmU2qjV5n183uxd43SqNX0brfo2RLcxrU2q&#10;1W1EY3Qf09T8xGqz3oRnz09QuwMB1fy3qNrkN/iUatHlU/QZ1BTjJnbGuvWTERGxBScSDiApKRCX&#10;+KFQXJKIuw/S8Pw1XcpXOXj66iruP8o0/7Wey3Pkan4aywwUy+/58mS+cz8XDx9x3LNsgiXbAc1L&#10;QoegefHimhs8L10gkphc5RIHLN/dUvCIvOGiqgxCdimX6YuKTiLpxB6YK1YCEYGMCyYKHIWNAueX&#10;oGPAEyigqfh1BXU7Ik2xRAZEcj+PF2ikbsPFLrWu47RuX0JX+AhMBDYRIU4ZTcDEhK8z0KkoWftZ&#10;g0C5shW+BwmnIpGRnYSrxRdRfFvu5SkxC8uPvrxP8PxIgLhAo9DxBo7IuBtZ3zFXvmSBWe7FYZyw&#10;+lYmOOFTfjsLKSfjELRtOw6t3wifNatxOmAvHl8+jh9vpOBvhM1/370EPMjCf927iL/QIn9XeBbf&#10;FJzDt3dz8Odv5NL6d3Q8P+I//+snN3wEPP/1339z4PN//o7/ZPunf3+Bb/jYX33rLDIrcETGxX3v&#10;AEkvnT+m28lIDcb2VaMQ478Se+V+lum9sHBYeywe1gYbJnXDxsk9MazFZ5jepzmWMFUSR7JhYhf4&#10;LuyHhHVjkLF3NhI3jUcCFbFiGA7M7E0AjcGxDeNxeO0oHJo/GNuZNu0hjPZKfXo/LB7cHsuHd8aK&#10;kZ2xnFrDVGvD9P7YyL5tswdh++yBBjorCJx1TMW2zhyMCb0ao0ujKmhb+2N88ub/Rr829TBzaHuM&#10;6Fwfc0Z0xDI6JnE80wa2oSNqTbWlOpivaTRrUAXtmn+OhjXfQ73q76Bm1T/ht//2/8Uf3/wn1Prg&#10;j2jZ+B006fgOarWn++j4LiYwtTxxKgTRCb6YMG8IJswdiZ0B2xB9NhYn008h+nQ01uxdhu4j26B+&#10;5+oEyJ/wXq1f4a1q/4RPG/2JwGmFATO6oc/E1uhH9Z/SAZ2G1UfjHh+jNh9HoPNx/V+hasNfo3aL&#10;P6Dv0KaYzjR3zrwB2LRpGsKjtiDxrD+yrh1B+aM0giYbD59l4u7jDLYzcOfBJZTzfLlRnokr+Sm4&#10;lHnWKDP7HNOvFOQRRjdL0wmfS3j2NMukVi9eXGGK7kBGXY+kWi9fOG5H/vNeUi0Fjjocx8FUdDfa&#10;1j7vflnjEfCUlJxG6ukD5tvmcveyfdXqH0mBYzsdVYifs76j8JG6QOZn8LHAo/AQ2XWFjUjb2qdt&#10;GS+l5yqWfg+LDkZTLCo2bAMhs844HZGCR1xPFMcF+q5GSOgOHD0Zav5LXcBTdFv+6qbYLCwb8Pz4&#10;o8CDkKGTEfAocBRCUjrplLPeo1e2dJyA5zuXC3rxtAg3ctNxJeEELkVGIz0yEvknYvE8OxE/Xk/B&#10;f5ZnEDqZwMNs/BcB9LfbF/Ajc/gfis7jzw+u4advn+Avf/+WrkbA82fqB0LmR0LnLy7H83fqP0z5&#10;t//8Dj/8+QEfmzD8jo6H+uEHBzhyTD+y/P47OrFvZEG5gG4nBdFBqxDI9Co2cCW2LRmONZO60420&#10;wZrxnbGFKdMCplv9Gn2EmX1bmnWZrdN6Y8+0bohdMRApu6dRM3F8/Ric3joJh9eNRtDCgUy5RuPo&#10;pok4vnkS9s/ph91zBsNv+VgcXDoKu+cPwWLuc9WoblhJUIjzWTm+B8EzAJtnDsKOucMInyEGRktH&#10;d8EKpl+7FozESqZdA1pXM66nIVOuar//F0zo3Qb9WtVmWtXILC4LfCYSkGN6NMWEvm0woU9rTOjf&#10;AW2YZjWrXxXtmtZCfcKnbrV38Mk7v8LvCJ+P/vAr1GH61rL5h6jXjOBp9kds2jgT5ZK6PMhHQPh2&#10;DB7XBZMXjsb6A2uxN2S3gdCsFZPNT2JUb/4BPqn3R/yh6v+i/jc+qPNbtOxbDz2ZMvUc2xJ9J/H1&#10;m9QRrfvVRS2mV9Wa/w7v1/knfFT316jb/C106FmF0OmJLZunYvPmKdiwfiJ27ZmLyNgtSM+KQOm9&#10;FNx5nI7i0nNIy4zCmZQgnD4fQSidRsH1dGTlpOB86nGkpSfi4uXTuJjJkzr3FNOyFNx/ID8/e5np&#10;ljgfgody1nWYXrHuuJ5cl+O55sCH6bd8U12+pS4/lfHVt8UEjPw2j/x0RhHbJW7ZsKkAIJYvvijE&#10;rdIkpCQd5KTkRBWQCHxcQFEAqbNRKXBU4UGO25EUS65k6dqOgkeBI/BxXA4lNxKKXNBQ2UCx25XJ&#10;ezsHPLKgLNBxvgCqKZYsLMcZ8GxAnChinfkbZ4WPuKEgvxUIDt6E+GMBOJ9+AleK0lFYehWlctPn&#10;qzvOGs8PPxAiLvAISFQKFq3bkthP0sdtvmf7e3EafBO++boULx/zjbyegyeXk/HooqzhnMP3Rcn4&#10;6cZ5/L0s3bgdPLyC/76Xhf+4cwl/4UnzE6H07/dy8BeC56//8S3+8pcv8dOPX+Cvf/2W7T/jz3/7&#10;CT/87c/UT/jmL3/GV//+I159/w2ef/XE/D7LV1/TdTFV/O67OwRPOcu7dDssv7/Hk6MMT55cQyZt&#10;fBhz4Cgf5sHbp2PL3IFMfbpi6aj2WDmmA9ZN6IKxnWphJNOsiV0bmNjeGd0Rtbg/krePR9qB2Ti7&#10;YwpObZmIs9unIH7VSMJnLBK2TMGJrVNYH499/CTfS/D4Lh4Fn4Uj4EP4rJ3QHcuYbq1gyrZ8HIFB&#10;J7V6Yk9sJXAOLBuP7YSPAGfxqM6YPbAVNk0bgO1zhmFy78boS/fVquYHqPrm/4uOdT7G0E6N0INO&#10;aETnBpg3shsm9W2F/q1rYliXxhjVvRnGEj5DuzVjSvUhWjesgab1PkGNT36P6u+9iQ/ld33e/GfC&#10;59eo+dHv0Lz+u+jVoSau8kPh7//5FZ3mKxSVXMBEponymzsjZvbHrKUTMHPhePQc1Mb8emGVBn/E&#10;u5//2oDn7Wr/gg/r/Aa1232I5r1rEkBMD4c1QvuB9VCn/Qf4rPHv8FmD36Bus7fRf2gLzJjTB0tX&#10;DMXefXMQRkseE7cV4RHr+cm4GhExG3D0xF6epJG4kBWNY2f2YR8n07ot07DzwGqcSolF/s3LyLue&#10;ieyc87h6LRW5BRdwrUAWns/gVlkKHtAdPXl2kSlXFp7R3T59wvJptlsGRAKfl3JPj9xUmEfwFEL+&#10;80z+CURA8/V3xabUtoDoq28JIVMSNOJ66PS/FidtgegFAVZ2Jxlp5/04GV3gseQNHJWBDUFjxgVK&#10;nU7HgMcjb+i44WOA40mlbHAoTAQgWte4SvtE9rYOdORKliwoC3TkZy/EyQh0xPEQOlRc+CZqI8Gz&#10;wQUe1xWusLUICViJoMD1iD/ii3MXjiOrMM2A59b9Qtx7WeY4nu++v2nA85MLPJWlW5XBx/QpeLj9&#10;d99dp+O4Y65u/UQYfM/c+9sbqSbF+uutVAOYv5VlGP2llE6nONlxOgTSX+4w9qwIf/3xBWHzNX78&#10;7hm+J1S+/OoVHnz5DUqefIXCh6+R/+AVrpY9R+aNJ7hY8ggXi8px9cYdlNy7ixsP7+Lmg3vUfdxi&#10;6eg+bt4rQ25+Fk4cC0XA9sU4sGYqdi0bRZfRBcvHMm0hYFZQS4a1xog21TGB0JnTvyW2T+6MwNld&#10;kbh+GJJ3Tsb53TMInMk4t3M6zmybQhc0HKcInHM7xQVNoPuhg5naG3tnDcb+eUOxkymUz5LRWEOn&#10;s3wEUy2WG6b1x/Ix3UxdwSOlgGcVndDMPs2wlGP3Lx6PuYNbY2yXeuhEeNT/6I+o//5v0KdlTXRr&#10;+Bk61a2C4Z2aYBJB07/15+jTogaGdW2CMb1bmbuau7aoyVTrAzSs9QHq0/FUe/s3qPr2m/jkT7/G&#10;h7/7V/NnfY2r/dHcBV3M9+HPPz2kc+TrWHwKa9aNRNtuVdGxf2MsXDsLm/aswuip/VGr5Qd4v+av&#10;CJ7f4L2av8FHtX+Pqo3eQq02H6Fepyqo3f591CNw6rR+B5+3+BMasd68w0cYMKQR1qwdg+CQlTiR&#10;sBvnkv2QkRmBi1eikHjuIA6f2I3oo9vhxxN2u89S7PJbhvXbJ2Dukj5YxVQsOGY/MphS3Za7lV+W&#10;4wk/MeXu5AePS1BWfhF37qXiLlO0J08EOpeYUlOPL7N92VlwFhARPCYFc63xiAsS8LxmiiT/c/al&#10;cTge2Ah4bPgIeL4kbPRXKAU+X9JJf/G1uKGbdEzFKL+biktpQTgavZ5QWWocjkLHho+BjBU3azp0&#10;OhFutyMiACzYaF3TLNP2Y5ulDQ2VQsW7dK5QLTdtWzpG5aztrKRkYdkBT4xAhzKwcSk+gq4mUuAj&#10;aZeAyVkDCgtcjUA/+XA5iDPJh80fThaUXuFcLDDfUjfg+eZbAoMpyU9mcdmRN3g0VhmABDzfcvvv&#10;v2ca9mM5Pzlf4D/oWP72w2P8+6tS/PVJAf5697JZ3/nrrQt0P0l4mXkMT1Ji8EXWCfxwneB5dAX/&#10;8WUZ/vOn1/j37wmfb1/i69fPUPr4NS5ef4WUvEdIL3pI2DxBRtETpBY+NrEL1+7jUsF95BQ/IoAe&#10;4wqVff2RUZao5CEu59/G6aQ0BB86iD0rZmHfqllmjWXV6DYEQFssH9WOao8ZvRpiSMvPMKl7Y8wf&#10;1AK7J3dC7JIBOLlhFM5snUz4zMDpLZNwjm7p8KpROLxmDM7vmY2EjRMQuWw4fOcPxNYJPbBrxkDs&#10;nj2YwOmKzZP7Ys1opll0MwuHtsPGGQOwfnIfgqgT07xe2DFvONZN7WfSrKWjumBu/1aY2rMxts0b&#10;Zhaip/dqiv7Nq6FxlbdQ/4Pfoi1B0rFOFTT99F00q/4uBnWojX6tq6NLw6ro3vxzs8A8pIt8H6w+&#10;OjSphobV3yF43kWND36Hqn/6N1Sj8/ns3V+j+ru/QY33/xUdGn+Ak7Ebcf9WAm7kRSE7/QDOntyA&#10;detGYMDI1li9g5PhaDCWb16ARp2q48Pab6JqA6ZQTd8mXN6ls6mC+p0/Q+22H+DTpr+jI/o3fFrv&#10;V2jauQoGjmqJsXwNV9AZytrAmdM+SE0LxdX8Y7haeAznL4YihJN0n/9i7A9ezseainHz+2Lior6Y&#10;MKczps7shN2+a5B44TBybmaZ/1F/9e1zfPnjS3xDff3tIzx9UYBHjy/i4eMMwoYifESPXPUnTy8R&#10;Rky/jOORtR8bPHQ6XxYSIsXcl6zxOKDRUqFjHA/TMHE2Ah25AdVZE5KxTlzKB48u4mpmJI7FbjLO&#10;pTLQiNwOxwUdKWUhWZyOpleiSl2ODR6+bkEm9nPo2ACx6zZ47Lq9rcTkXyMcx0M3GuJa36HjEacj&#10;sBHoaF3AczhKUq4NJs2S9zosYDX8D8of/O3F6bNxyLyajPxbWQY88uuDrsvpBMb/n7C3jqsqXd//&#10;nRm7u5Hu7u7ukO6QUlEQg1BKGpTuBrs7EQMEpOzuGXV0upw458y5fvezNmvc45nP9/fH/XqelXvD&#10;Xuu9rut+YhE43o9CRxg8wtARhg/L9XDbOfAw4Nzn8kQ//vQIv/7+Fv/5zy9cbuaPX7/Bbz98gd/e&#10;3cNvL67hjyc9+IlUztcX9+Pt6Q581bkbP/Uexk+sletGJ355PIifyAf+8PIBvnj9Bt0PvsHJvlcY&#10;uf05XnzxJV69/Rqvv/4OX379A9589R0tf4XP37AOh1/hizff4uWbb2j5G7yg5edfvMWzl1/iwaNn&#10;6OvtxY7GMpSlrUR1TiJSQm2Q6m+ClEBSPL5GiPfQQoiFPJx1xRFmq4HNAcaoW+OI/ane2LfFBycL&#10;w3AsNxQHyFod2RqOpgQ37Ej2w960YLRv8kFNnAuKVtghm+CRTeoli6Cz2c8CaSwX42PGxbrlhmTf&#10;SPlQJHgaYp2vGSkde6xnTeXuRli73ASJnmZYYa1OSswW+QSfGCcd+j6qMJNfCg1R1rw+F6YKomS/&#10;xKBIKsiQQGRDgLHQEIe1tjRsdWXhZCLoUOhiqMr1hFaXWQhlKVImorMIOFOonAlN6flQlZgDiflj&#10;UbnVF189240HI9V4eKsBrz8/gu6LVUhK9kJGQSJ2H9+JbbUF3BsolI0loW2nBnUbOagSXHQdSFlZ&#10;yxKElhKQ5kDVcAl0SOV4+OliU2owtpVtxKFjlbh0cSfOnG/BwaNVpHLqsf9kDcoaNiOeAB5HynEd&#10;/U8D451gE6INhzAdOAWqwyNYB0lbV6JhdyX2n91Nquc8Kdg7ePnuBb785hXefvWcfnM24Vc3nj3r&#10;xONn5/GEymfPL+DpaMkAxODDKR6mdlii+S+rNUjnELxwkVc5AtD8vc6CmyqVqZ1R1SNISDMgCXI/&#10;76h88cUVXOvbhUN78zigCAPm/xX8voJBmHTDj/ZS/if41HMqZ3RZSPEIg0cYIKz8GDJ8XXg7C+Hj&#10;WPDgaScVI+i3I0gqf1A7FG2ZBB2yVG2khMg2s5YupnhYn59aAk9TczEOHW5HV/cJDjy3Hg3i3stb&#10;o83pPxNUfrxH4HnAhTB8eODwwcOIBav/xBLNP7AEM+3/4338+stz/Ovf3+G///0N//mT4j+/4s9/&#10;fy9QQD+8wB/vSAE9vIpfrp3C9+d34t2harzrKMCzbQl4Rhfpq45CvN5bgtcX9uPB9Zu4QKpm6MYr&#10;fPv11/jj95/w+79/wR//eY///JuCzs0+4/d/0fp//Yjf/3iPf/3rN9rvV/z26894//57/PrrD/ju&#10;uy/pIryDPa3bUEvQKSH4bAo0R1oQg44ZEj10EGOjCHftZXDQWkZ2RwsF9KRuSnDBnmRP7E/3wfGC&#10;IOwlAO0nlXMwPRQNa1zQQtaqca0baqleHutA0LFEiqcx0ggyyQSWZC9SVD6m2OBhhI2sJzOVCS66&#10;WOOsg3h3A6x20UfCcmOCkAmi7TSx2pFuVgJPrI0m4pz0kBnpijXuhgi1UIK7jiz0pBdCaclUaIov&#10;hKG8BFRE5kNDfBFBRwrGyiIwVRWFA1kxFkz92OvJw0pLGjoELZbTUSbQyIuQ2lkyBSoSs6FBQJJe&#10;OBUrg4zxw6t9eP2gGV88bMa3b4/j7o0WdLQkoaElH4fO7kHjzhr4hrtC21YZhu660LZXhoqlJDRs&#10;ZKCgL0IKaDH0reXhH2GD9alByNu2BtvpwqttpePPNOFkZzvqW3ORkbcWm/PWYF16BELXOMMnygYh&#10;q13gHWsDMx8NbqCpnisb0S4FI2dpuAXrI2adO7bkx6F2ZzWOdR1D98hFDN69Rk/PYTxiTelPyVo9&#10;Jeg8OUfgOc9B5wktM/Aw1cMpHq6pvRdvSOm8GYXOm7dsMjBSLZxlusnlb775ngUDDa92ePAwdcP2&#10;I8XD9vvLbt2g/Vm+5yY98PowOHQAJw4Ugc21w82R/BFkhFXQB+BsGFVCgrlueOA0VQtKLqoYYEjt&#10;MJXDw4dtZ5bsH+DBA0S4Lhj2wEOFHwbxd/iwYOtZaxYDj6AZne+3I8jtMJWzp40pHQF09pJqZcGW&#10;2fZ2ApQAPGwa1AIcONTKgefaLTZYtB93n9/A4y/vY8xPv9zHe1IsPHR4sPAhDB4+fibYcNu+E0CH&#10;weeXHx/iX7+/wZ9//si1SL3/9Wv89sdoxz9SQP8hAP3y7Qv8+OQ6vqOn17tjbXhenIo7awNwM8YZ&#10;t2JscT/WGnfjHHGXLrSRvR3o7+rFoxu38f3bZ/j1p3cEk2/xG4Hm33+y/jzvqf4Lfv71e7znoPQr&#10;/v3f3/GvPwk89Lk//fwt3nz5BV58/gSPHg1jX9t2NBQlIz8xCCn+ZmR3CATLGQjUEWIiCxulRXAm&#10;65Hiq4vKVXZoJ8m/Y70LTuQE4kxhCHZtcsduUjm7kwNQu8oRbYmeqIqxQ3GEFYoirLGZ4JJEcEny&#10;MMAaO3Uk2Gtjg7M+EgkoLDaSjYojNbXaVh2r7bWwiixdrI06VtpqYoW5MiItVAlMBlhlq8WtW+us&#10;hziyWlFW6vAlmBiSbZKeNxlSc6ZBV2YZgWcepOdOJfUjDhMVcVI/S2GuLg5bPfpbmPqhsKBlHbkl&#10;BJvpUFg2A8ris6AkNpMANI0Dj5rUIugpLUBFgS/9r3PQfSYbI31lGOwtwaljedi7vxIHju1AdUMJ&#10;vEKcoWIiBS1rRaiYSkLBYBnkdJdw06nqWCtgeYgF4lMIOmWJ2FaTjLTCeKxODeNmF1yVHAYXgr21&#10;pwFsKCzcdOAQaARX+t85BxpAnw0wtVpMsZQb+6VqLUpKahn0bUXguFwKoTFmyCwmBXGgkazXXpzv&#10;OUb2+jzXjP7oUSeePz6HpwSbRwSfp087OfiwePGyiwMP61TIxuexpnQut/NOMEKdf5sE31TOwMNA&#10;8833TMkI2y0GHwGg2DCLb8husa4aAqslUD2vvryG69eP4fThUuxgnQhZzkYIOgwwrIlcGDgf1n0Y&#10;GsGDp5Eg00jrBMqGVzgfgkGiofoDbD5WO/8v2Aiv54HDhwA8LL8zarVGW7Q46LQQcFqzCTgsskah&#10;kzkKHlJETWS3GjPomDSwaVDr6nPoGmrE2a7D9HtdxA3Wl+fZDTx5fU+geBh4/oIKAYVXNu9//KCA&#10;hNUOH2wdG9fFWrV+Jpv1+x9v8etvX5PKeE3xBX76hfU6Zs3hTKH8jN9/+QrfPbmHd73deHXsEJ5W&#10;leHx9jw8r8rH421JuJscjDtJQXhItHxytBX3z5/Ek6sX8WqkGy+HuvDlo+sEPQLQr7/QU+w17t6+&#10;h5vXb+HO7Qfk3d/il18IeqSCfv3jJ3z+6jkGBlj/ihu4PnwVO2pzUZedyA3qTPIiteGujTVumgiz&#10;kIObxjJYKi6Cm44YtgaZkKJxxt4kdwoPnC8Kx/niMDSvdURrgjta13mgItKa4OOMEtb3x98YGb7G&#10;SHTSwjoXHaxz1kU0qZQIYznEE3zWOeliLYGGlSutVbHCQgExVK4k6KwiwMTZayLSTAlBBlJIdDXE&#10;agdtDkRRtD2GlNAKKzX4GivCnOAiu2gmJOdNg6rYAihQXWzmRGiILYKxojh0ZZeQ8qG/Q1uSlI4U&#10;Bx8rpoaUxEjhzIHkwgkcdFhdYRmBSGwWNOUXQVV6HvTVlqBi+yrs3p2LXfsycerkVhw7koPWnYVo&#10;3VdHtmgb/CI8oGIkBSVDcchpL4WE6nwsU5wNceV50LGSh0uQKQJinbAiwRtha5bD0d8cBs6a0GHW&#10;zFQBCnqikNcjWGkvofNI0DYNmLppQd+KIKYzGwrG86FmJwpNBwkoE4AUTZZA1WQxbJxF4R+qiQ2Z&#10;YajbuZ3A046zl3ejd+gE7jy4QCqH7NQTgg8Fb7F4m8VZrZds2ARrWu/nOpGyZnQ20dzbr9isg4IQ&#10;gIdg8gPrKCjI8/wvfEjhEJy4Vi2meEZzO2+/YdvZ5PCDuMXeOHG0ArsaU9EyChlh8Pxvne+38/f8&#10;DosGBh0WTOUIK50aFgxKf2+t+hggPFiEAfN/gYjfztdZ8H13+GZ01n+Hy+lQ7G0noHDw4aHDcjyC&#10;vE8H62TITY+RjJpaUkF7a0nxHuTAc/1eH+4+HcGTV3cx5oef7pJa+QAeYdj8+tNDrmSQ4Uu+zoKH&#10;0U8MPL88xg+/fI6vv36Ozz9/iLdvntG6b0c7/zFb9B5//PY9vn3+DF/2kMw9249XRzrxxckz+Lrv&#10;Er4a7CKLdRivzx/A10MX8OXdATwcuoYHfb14frUTjy4dw9ORy/jmzXO6oF6it2cEl7v60Ns9QGU/&#10;+mn52eMX9Jk/4Bf6nCdPHuPKpQEM9F3HjeEB7Goqwq6KNAKPJRLd6YZ3oJvfURXehlKwVVkEc4UF&#10;ZGlEsS3CksDjxCmcA6ne6ClfiYslK9C0hsCT6IEdG73QHO9K4YFi1uOYILaZWSt3fVI1ugQTdUSZ&#10;KSKSbjamcOIJOvEEkwQnZunUCDyKiLJUQaiJAiLMFRFjRZCxVEaAngTWOmoj0c2AVI4K/A1lEUHQ&#10;Cad9A0wVYaUqBnWyWfKLZ5HamQ3ZhdOxZPp4SM6ZAl2pxWS75hN4RLk8D8v3WOtIw15XDmbKYtCQ&#10;mgeZRZMgv3QaqZwFnPKRXzYNOgqLoC67AEqScxHoZ4c69n4uktE7dpHNaoxHRR1dRIcb0XKwGZuy&#10;EmFEkJTRXMxBR0J1Hley1i2mfHRs5WHursWFgaMKNMxlSSExZSQGKY1FEFOdTfvPhpjybFqeA0U9&#10;EWjqLYSZ6RxYmc2CvtlC6LmTxfKRhY6bNLQdpKHvJA9XfwVExukimZRn1Y4cHL3UhnNXd+Fi7z4M&#10;jhzFo8ed+Pz5RbwgAL1gieZR6PDJ5Q9N6WSxuPfbD5HiYa+zYYBh0CF4cPkaAWx44PBKhyWXv6Z1&#10;TBGx4KzWaHO6oH/PMNk1ZtuG6EHIpseophtwCwcXBhQGFx42/xuCaS8E0BFYLV7tNIwGp3pG6/Vk&#10;uTiLReuYzWKKhwFDWOmwkofMP4GFX8dv55cFx32AEgMPUy5/Aw9dGyyZvLeDD6EcT0smdpAta2Nj&#10;0UgpNRJ4qqvo2F0VONG5Hz0jXRh50IdbT4bw6NUd4RyPADQMPHx8DBu2ju0jDB/WGvYzK395gu9/&#10;fMGB5907slTfv8O/yf78SbaI5WJYp79ff/sJbx49x/1T/bi/uwf3d3Xj6Zlr+PbJE/z641f4nY55&#10;T2rpN7JpX3/zFW4/eIObt57j1dPHePP0Nt6+eIAvXrxANwHlwtlePCHQfPXVO7x88Tlu3biDp0+e&#10;4cefvsc7Wtd/9TpOHr6M86d7cf7kWfLdZLVIrieSxVrjpEJ2RhGxtspwJdiYyM6BhdJChJrLoZLU&#10;TN0qe+zc6IYj6QHorVqNgbo12LneHS3x7mhfv5wDz97NgSiNtMMmutHSvE2Q6WtGADLAahtVxJgr&#10;YaWVKtVJtRA4NrobYj1Zp9V2GlhF6yItVOCnL82VawlIK23VOMUTba2GzT6WWEWwciHQBBqrEHw0&#10;4G+sAEdSMTqSC6FISkd1yVzIzJ+J2ZPHYt70iRAjFaQuvoAs2EIu2WzNQoeAqiMDMxVRGMiTjSGr&#10;JbtgEjQJPNoEG3WCjy6VGpJzoC45G/pkyxKSo7G1ZA0KSsKQnOaBTRkrUdpWgdq9zUjKSYapkx6n&#10;csSU50DZUBKGDupkh1SgaCAKRcNlpFBIrZCakdNZShZsCeR1RSFFoFqqMAtLFadjsfwULJGbBlFF&#10;CoWpBJ2ZKMzSRF2xHiLCRGHhT8BcoQHbCC04ROjDKVwb/qvUsXaTETIKAlC+ky7kUxXYfaIMHfsK&#10;cex4FdmboxxoPv/iCqmbSxxsBNAZze8QeLjcDjchGIOO4J32b74mCI22YDGFw+LvwPkQgtzPHQIQ&#10;65AqGAPImte/GgUPiy/pvPfvncP5s3XY0ZpOEGGKR6BqGGQ+tlkMOCyhLKx0/gIPRYMQeATwYRbs&#10;A2gE0BEA42OLxdcFlukDaPiSX88H21+wna1no9D5PjyC5nEuuUxg2Ung2dO+Fft2jELnL/AIOhCy&#10;Eeqt9XT+ulT6rgSeClJNbBrUM7txaegcBu9dxc3RUep/gYcHCw8XXu2wEAYSv57BhuV3GLDYXMs/&#10;/fgYv79/jV/ef43fSHEwa8Vat/5kSeb/CvI8X717jaGL/ThWsh9H0nbh0JY9OF5yALd7BghUX+Pf&#10;BKd/scT0f//A1z//hOEHX2P47jt8890P+O33n/D+tx/x+MkLnDjUhaG+W2Tl3uOHH34gKf0KTx8/&#10;wZNHz8jPv8WN6/dw5ugldJ3uQ+fZbrRUt6A0cwsKN4ZjFVmsVY7KpDzkEGlNSkJxHtTF6CZQXIhV&#10;ZAsqVlijfpUD9m1ajlM5oeglxfNgRyqOZgSidqUjdm7yRscGTxzODCUF5IlkDx2spZsvy88Mqcv1&#10;CTZqiCRQxFqqkr0iqFipY4uXKdJIFSW5G3AKKNJMGcGG0pzlSnTXw3pSSxFkzwKN5JHkaYJ4Fz04&#10;krVy0ZJBoIk6vA0U4EQwMZEVgcri2QSfWZCaOx1zJo/D9ImfYeaksZBdTCpi8QwOPsxyMdXDLJcJ&#10;1XVlF0Kfh8/8idAmBaQjMx86ZLPUJWZDU2YewWgeXO2VEbfeGutSrOAXpg33AFtExEchaGUQ7Lys&#10;oKgvCTGVuQQWERg4qMEp0AK2ZDNVTWRIxSyl9WJQon3EVRZiifwcUjnzsYSgM0diEuZLT8E8yQmY&#10;LzEeS2QmY6n8BISvUMRAzwo8uhGLuhozeMUqwnGVHhxidOEcpQeXSE34r1bH+i1WSMvzQXblKoJP&#10;JqpaM1FYkoCKqiR0dbXg2dOLHFy+YPAh2AjgI4AQ32uZ5Xa+fEtKh+INNyfP4F+g4eHDSj4EwGFK&#10;h8GHKSGCDoMPlwvi5+Zhx9JxtM+7r4fx9OllsFdas/wHDxqBlRLEB/Dw6wQqhw8GHAYgLr9DZQNT&#10;OVw+5+92SgCeD8sseODwdWHYsHV8nV/Px9/XpXLB91jm1Q4Pn52sJYssFm+z2N/J5Xa44RIEmQY6&#10;B+t8WJ1CiicJFeWb0NJejCMnd+DCtTO4dpeBZxAPvrj9IcfDJ5d56HwMm99+fsTVOeiMqiABeB7g&#10;px/u4Qda/u2XV1wz+p/MWv3nRyp/xp//pfp/f6btBIT+PrQW1CMnOBv5AfnI889Hbkg2dpW24c7I&#10;CFm17/AH7f8HweqbX3/G0ONv0H/7NV0k3+C3P1iL1m/0dPscZ49fQl/3Dbx6/Y5+7JcYGbyFzjNX&#10;cfLQJXR3jeDUkSs4f6KPgPSO1M9bnDt2BsUbNyIpxA0xTtqIsVMlmyOPCEu60NWWQG7xeGiJTiNL&#10;pIWycFI8sQ44vNkHF7ZFYqBqLW42bUR3eRwpIWdUR9O2rFAcy47AwYxQlLDZ88zkkOShhyQ3gpC9&#10;BoLJ4qy01ubyPQn2OsgLtEVekCXto48NBJVVNhqc3Uqg+jo3PaR4GZPq0UAQgSfR1YBgZABvfSlY&#10;Ky1FgJkG1eXhpCkNS2UJaCybDwWCj9R8UhEzpmLaxE8xadwYzJ86EXILZ0KLVJGBwmLu/evWGtKw&#10;UJWAvhxZMYk50CLgKC6ZRsdP4cCjJ7cQaqR8NAg8OlS30hdBZKw+Ejc7YuUGV3iF2sMz0AWWzoYc&#10;bCTVFnAhR0pG20oJpq56MLBXh4qRLOS0JQk6slA1UqC6BAeeBdJTsVB2OkTkZ2EJlYtlJxOISPUo&#10;TIaE5iRExCih90okXj7ahONH/BAerw7LMHUY+ynB3E8RDqFkhVeqI3aTGdane2BDVhByq8i27CtH&#10;254yNLTm4dSZRu6leqyPDpt3h7VgMZXzOYWgGb2Xaz5n9ur122tccG8U/Ujl8HUeNn9Bh7VyUSmw&#10;VqN2a7RkeSEBeOgcBKHnz7px5UoH9u/MoRv4/wYPXxeGDq96hBXPh7wOy+cIYPNP0GHLPEQ+Bo8w&#10;XD7ezge/DysFaoe1aAkSyzx4WOwg4O8azfMwy8VK1n+HjdFi0GEKrrGK/oZK+hwCT2UZLTcXcINF&#10;z/eeonv5CkYe9uPey5uCVq1ff/4Amo/Bw5e8+mF1FpzdGl3PmtK///YOfv7pJX7/13dcTkcw1uoX&#10;gs5v+OOPn/Dq2UMc69iP9KDN2Oi8CZtcUpHsmookx41IC9yCgy378OIpWa5//YLf/nyPb399j+vP&#10;v8PVW6/x+g3ZMDZYlMDz3fffYaD3Ok4fvUzwuYmb1x/g6uXr2NNyCi1Vh8lW9ZLPZvbqKj5/8Rrv&#10;3n6FS6fPozIzAxuDPbDClqyQPcudKCDcQgEOSotJPYyD6tLJSPUxJrXjhDpSNieyg3G1ejVut6fg&#10;5aFc9Nesw77UYOT6GqBxjSuXZN6bGogdm/wRTypno4suWS5jgpcmAnXIRpmrkXLRJQWkgWx/S5TH&#10;OGHLcgPOcrHcTjSpnfVuBkj2MkK6jxmSlhsjlmwaSzaz41aQLbMigASYqsGHzbejReAhiGiKL4LC&#10;otmQXjAbIjOmYCaBZ8qET0n9jIfonGmQnjcdWhLzoEuWykyF4KMpCwMCD2uKZ/DRlV8EqQUTIbNg&#10;MgFpEad4lJbRMZLzYKq+EC7uitiYFYKs0vVIK1qPvLJ0sllrYe1pzCkeGS0RiCjMI7u1EHKay8hy&#10;yUDFUB6KZOsU6e9W1JWh9ZIQJeu6UHYGWauZkNVeDAXDxVA0Wgxlc3EomSyFlu0SeAXKo6MtFPdG&#10;CnDqeAJWbTSFoacMdF1JqXnJwjZEHu6xaghcY4CQNRaI3uCBgprNONy5D2d7T+DAiRacPt+GG7dO&#10;/gUZ1kNZkNdhzeessyAbn9XPTX/KoMOrHR4+vML5OLcjDCCBshGU33zHhkywPI+gBezDMTfoc3tx&#10;rW8PDu7L55LLbD6dj6HzAT7//+BhwcHnH/rqsBAGDw8Rfh0fwuvZUIiP138cPKyY6vlY8XB2a7TH&#10;Mt+JcEdz2ih06Hj6/vUV69BQzspNqCjZiLraHOw7WI9z3cdwjcBzg8Bz/8UNjPn5PcGD9cH5CDj/&#10;V3y8nQMP68vDEs0/PCab9ZZUj6Cfzb//8x7/+vMX/PLLV7gz2I/qjBJscErkwLPeiUUSNhF4Emzj&#10;UZxQgL7Oy/QDfonfCTzf//YLbrz4Fj0339CT7Btujp5/0Tn/+PcvePv2DQb6hnDh9FVcOj+Ai+f7&#10;yFpdJrUzhOfPX+LJ46e4fL4Xl871ouvcZext6UBHdTk2rViOEAuWtFUgCyOJIBMpOJDikZ5Dikd8&#10;BrICjdEW74xdG5bjbEEERpqT0V+7Dnd3puP2rq04mrsC20MtsJmUTZ6/EWpWOqMpwR2pZJeiTRSw&#10;NcACm8g2BZLN8dOU4Fquwg0VscZGE/khNsih7QkO2nBSmodQE1myYMbYFulIasgGKR5GXKtYIh2f&#10;6KaPVQ46cFAWhb+JKvyNVeFCN7aDthwMZMWgKrIIknNnYdmsaZg1fiwpnk8xbcJYgs9EzJ00kaA0&#10;HTqSc2EoLwJjRVEql0BNbBapnalQYYll0RkQmzUO2tLzoS2zAEoi06EhNht6BBRPbx1sLliDtJIU&#10;5FZmoGFfDfLrcrA8zA0q+nKQVF2KWUunYvqC8VgoPh3iykshS6CRJHUmqbgI0mpLoUCKR1lPAjIa&#10;BBytJTB0VIKJmxKMPZVhwl5v7KcHp1B9RK21QUNzPK5cLsPJM1uxcasrHMJ1YB9Kdousnm2wAhxD&#10;CbqkfByCVbl3ciXlrUbrkWYcu3wQB0414fi5RgzfPEo3fTenbLiR6Ez9cFNjEHQIOK/YFBlC4OFf&#10;WSyselj5MXAEQBHAhduH1A3r5fwtA883bNsHULF8DwPd9aFDOHywmHuPOpvE60MCmQ9eAbE667/z&#10;Ic/DWy3WdM6DhwsCy/8ffISB8jFY/r5NEPwkX0zd8Pt9gI5A8fDQ+SvBzA0KZUMkRqHTlIF21oJX&#10;T+di0Klch9qyNaglG1xXth7VpRtQU52J3fuqcfrSIfTfvISbj/rxgIGHKR4OPGze5FGoCCePhSHz&#10;cfD7sHl8OOv17V06z0v8+w9msf7gbNa//mTz57ylp9owdla2omx9MQpWkdWKzUbhylzkRpNfjytA&#10;3dZq9JztIoXyOVmtn/ETgecmgaf7+muSzwSe31mzPMv//MZ1JPzu+6/w+NEjjAyNYGhwELdv3yL/&#10;/gVt+wk/v/8ez549w8jwbXRf6SYbdhxnju3Fan9r+JtJIsCEwGAojkBjaS65rC02DeqLJqAo2hZ1&#10;BJLCCGtUkK3avTkC+zKjsHNzKM4UJ+BI1grURjsh2UkTqy1lkeSihRw/UyS56iLaVB4JdmqkaLQQ&#10;qCWJ5aSkEp0NEMxeV6wihpXmKkj1MMAmV324qyzEClMFZPlYoiLaFSXhDqSGjLCRoJNEyiLVyxQb&#10;3I3hRIrF30QdIZbacNWTg4u2PCyVpAk8iwk8c8hqTce8yZMw8bNPSPWMw+TPPsOsiROxePpEqIjO&#10;4SyWnuxi6FMwyMgvmgKFpfS3ks1SIdCoEow0pOdBS3oBBx6WcPbzNUVy7krEp0chNW8NCqvTEZ8a&#10;AzMHfcioLcMckUmYNPczTJ8/FrOXTMDsZZMxV3wq5olPJks1E4ray2BiqwYnb0N4BJjAnfXXCTGC&#10;c7A+LP3VYBGkBacQfSyPNCI754LSungcOr0Nrfu2IDFrOYISHSmc4UtQcgjWhLmHLExcZWDsJE5B&#10;v1cw/b/z4lHZVoC2fSU4drYO128ReL4g8LwVgIeVr98RcEZBwwevdIStFg8e4RAGDl9nwWDEwPMN&#10;G6PFgUcISt+w9+xfw+0bx8g2loK9Y0ugZj6A5YOy4cHzd7XDgh8SwZQOG3XOWa3qv4/HYhD5v+DD&#10;L/Mw+ft2Bh2WTGbBA+mD1eLh82E6jA+j0vlgrVs7RvvrdNA29taJJvobBNBZC/YG06riONSSYq7c&#10;nojK8lTs2F2B4+f3cqPUmeK5+2yETYtBkPmJwMN6LhNMuBaqUeAIw0e45MHElrljWHP69/e5t058&#10;/w2pol+/xp9/MvD8TsF6Mb/Hd9++JiVyD7cIEgMXLqDnxAl0Hz+OK8dPY/ByL+7dvE1PrRf46f23&#10;nFV7//vPuP/Fd+geeUMq5h3Xc/nfpHhYB8F/c+ck9cNGrtP+P5Ciev/rd/gXm0Ljv+/x+39+wq+k&#10;kH5+/xPefkOf+/wuWbNdCHPUgZe+BDy0xeCpLQoPjaXw0hOHncp8GIlNRE60I1KC2fQYVkgOIcCE&#10;OmN9gC0SvC2RFGCNLcH2yApyQDKbfMtSBaut1JHiymBihFgLNcRZayLBURchBrII1JVGircV0gOc&#10;EGGqjgCySiutNLDaThd+BioUyohzMkS6vy22+Fkigc6zklROFFmtjctNkMzmUybV5EOKJ4y9U91Q&#10;GS5acnDUkIfasqUQm01Wa+Z0gsxUTBn3GSaPHYuJn5Ltovq86ZMhNX86QWch9EnR6Mkugi7ZKmVR&#10;sj2LJkNZcjY0ZBdwHQmlF00im0XKR4r1hJ4DUx1xeAYYIGKtCwEoFjnlycjI24j1ySth52YMEZnZ&#10;mCdKSovOM2PhRMwSmUjLk7hmdTaGS9dKFp5BFli7wQ+ZdPy6LQHwjbUk2OjA1EsRRp5KsPRThTMp&#10;m8A1VliZuhzJBaHYkBuAyFQXBGxwQECiA8LWuSIo1h4WDkrQMiXVZiMOIzsJmDsr0HfzwrbadOw7&#10;XI1zF9txnW72588u4fNXV7kcD2vBYiPP3xBg+LwODx5e7fCKh4eLMIAE9oqVH6DD5XEYfJjdYuD5&#10;WnAMU0GsfPsNazEbxL07p3D2VA3YlKAMLsJQ4UHzT/EXeBh0CEx8fofNnSxoRv/fUeSs5OMDXATB&#10;7y+8XdDhkMFIAKCmWpZM/qB4+GPZWC3hVi0GHxbMbrFpMdgUp20sB1TP5olm519PCicetdvXEnRW&#10;o6JwJUEngWIDystIPbVvx5HTu3Bl8DyG7l0VgOfnnwkuLLnMDxIlqPBA4UHDSqaGuO2jy8LwEcxc&#10;yN5ScRdfv2Wj1L8gCDDVw+bQYfPn/EuQ6yEL9vOvP9B+X+CbN0/w9cuH+PrVC3z349f48bcf8Acb&#10;BsFB5Tf8SlB5+OZ7DjxPHpP9+o11DiTrRmrnX2ThmI1jwazXH/9hk4ax9b+QTfsZv/3nR1r3Mymn&#10;9/iRwPTFm6dorMxHiJ0GfAxkYKe4ELbyc2EjNxtOygvhorwAjqrzkBhki2gve6z0c0JCqBtWURm1&#10;3B6+NkZYbq4LLytDBNub0nmMEGBriFAbA6x3MUOqpzXWu1pirRNTKhZY7WCIeGdSLj42BBYHpHrb&#10;YTXtu8JSHwGWhnA21oOVjjpcjHWx3EQHHmZkv0w0Ya2rzIWPuToirHXgSPYq0EId0XQ+X1M1uJF6&#10;smfTXUiJQ2bhAg48IrNnYsbE8QSccZg6fjwmjmU5n3FYNH0S1MRnQ0dmHlmoRTAkK8Saz5WWzYAc&#10;AUdFcg7Xn0eS4KEqNpMs10ICz1zo0P/ExkEG4fEuSCuOR1XHNlIku3Hs5B5sSV8DTQMpSJJiE5Gd&#10;j7kiUzGXoLNUbiYU9JdBw1oKZq5K8AozxTo2dKJ0HVLyo+CzygrWQey96oow8JGDZZAa7CLo74vS&#10;h1OMEVxiSR3FmcJ9FSmkWHN4rbRGcv5q1LcVY/3GMJhYy8LMTgpWzjJw9NZA3KYg1LYX4eS5Dlzu&#10;24/B4SO4PnwQN0cO4d7dk9zcPOxFfh/ndFhd2GLxUBGEsOL5AB3OchFs+P0YeARWS9CUzgPrHcXb&#10;r0bw4EEnOs/Wc315/oKOkLoRjMkSWBMeOMLwYa1ZPHSYzRLMt0Mg+gg+whDiwcIHvx+/7UOw7Qw4&#10;DDYpo/VkbhtrOfsAHt5ufZhnmVc+bIZBpnJYszlTc+w7s8nIaktJ7RB0ygtiKWJQya6dbetRup2g&#10;1lqEQyd34OK1sxi42yMAzw+/kE0i8PxGYPmVIPIbWS5W/50N+KTl98x+sW2j4GElHx/AIyjZhPHc&#10;2xy+uY+ffn4NNlMgUzxsytI/Kf7DTeRFMPrPD/jP+7f410+v8O9fv8If//0Z/yJIsaEQfPzx79/w&#10;/KsfcXHkNYZvf44ffvhO0ERPMGHn/JNK1lz/H4IPW+ZgRGqHweY3gt6v//qJVNOP+PGnb/Ds80co&#10;So+Hj5kCnA1luFfCuJtqcje8p4Ue/G2M4U0g8bc3RqCDKYIcTRHoaAYfWxO4WZjCxcwY9oZ6sNfX&#10;hb2BLmwMtGBpoA0va0OscjQmZWODrDBPZAS7I9nHCRs8SSW522Cdly3il9tglYsFYp3Zm0Ct4UDn&#10;MtbVhKmuNqwN9WFlqAMLPW0Y0ToDXQ0Ya2nCUksFttrKcNBRgh991wgbLbKIqlhurAIHLQXoSkkQ&#10;eBZi8YxpWDRrOmZMnsBBZ/JYslsEoCnjxmLOpPGQWzwdahIzoU/gMVJeCkPFJdCUnAsZUitqEnOh&#10;JjkPovMnQmrJJEG+h9apS06Dk5sq9xLA7FK6CPdWofMqqdOBTtQ0bYO7vxW0LGShZCgFaVKM0pqL&#10;Iau1BKqmEtDh3hwqCytPVXhHWyI+MwjRKV6wj9CHSZAKjIMVYBIiD+sIddhF6sBmhRZMg5QJRmSn&#10;/AmqoXqI2OiNLUXrsONQI6mZY2jdUQkPX0NYOkjB1pXsJoFn3ZZwNO8qwbmuvbjSs497w8OZo8U4&#10;cSgXF85WoO/qLoLQcTy8fw5fsIGho/ARVj1fMfAwuIyqGy4ILIK6ADJsmATXY5mV3BgtNlSCzfN9&#10;C99+d5uCjd2ifbkxWzfp3CN4xF51c74Ju1lfnn+ACwtmpYSXWbB9mmg9b7NY8FaLjUIXzDLIACQA&#10;DqvzMwzykOG3/X1ZoHIE5aa/lhl0ePUjaDETHMPAw2Ak6NPD8jcf3i7RSvBpYUMpGDhH/46GcpbP&#10;iUf19jhUFq3koFOaF4OKArJc2xJRQr9lPRuzdbQdF3pPceC583QYY378jeDyC4PNIyofc/HraLz/&#10;meDDL7M67fPbL1T+TAqIBbNoDFpcXbD80w+3CD4j+JYs1y8/vsHvv39PYCD1AwYXCoLC+5/eceO2&#10;fvrqCTfd6c9sQneWkCalwwGKgYQA8u7nH9H34B3ODX6Oe4/ekpX7Du/fE1h+e08lGw9GgGHB6r/9&#10;gl/Ijv30/geCzQ/47ocf6ML4juTvO9x/dBtFKSuxKS4Ayalr4eziAE1Vbbha2cDZ0hwWBBQvayOk&#10;rViOvFg/bF8XjqK14Uhf4YsYUjwB9hakSLRgoa0OS3092JgYwZpUC1sXaqWLNF8H5EV4ISvEHZsD&#10;XJDi54jVbrYEMCuCmTUCHO1IyehBS1kDivJKUFJShJ6mBnQ1NKChoQYVZSWo0DpVJQVoKytDj8JQ&#10;Uw0WuurwNNeAP9m6IAtNeLJXHesowEBOHNLz52IJKZ4FM6Zi1rRJmDZxFD4EHk71kOVaSKpHXoSp&#10;mXnQlyf4kOrRlJoL+aVToUK2S4Ws1bK54yEyZxwUSQmxfj1qEtNgayuLVSneSN9G0rmjAIc79+Li&#10;wDkc7zqIgsp0eARYQc1UmlSOGJQMxCGnKwIVEwlYLteBpac29OwIPj6acI02gW2ULgwINgahMlzo&#10;B8nANFgR1mGaMA+mv9VLGtrLJaDrKQXXKHPk12eh7VALDp89iFOdh1HXUIzl3jqwd5WBh7c63H11&#10;EJ8ShrqOIpy9uBtXL+9G55Fi7GlYg5bKaOxs3ITDewtw/FApei/txKOHF/Dqy/6/lA5vswQd/1hz&#10;OOuNLHg9MTfdBVvHDQBlVorB5zatY4BhLVm3KUjVf3sH33x3F9+S6mdDJ7gJwug4No7r6dNLBMIW&#10;7G4XgKeFbmguRpXOPwKHgt3EfPDQEYRgOlMeOnz5MWg+hhC/HwNNXSULtu1D+SEE8BHAiI+/g4fv&#10;28NsGTdlBn1vlovipl0lpVNL0KkqXsVBpyQ3EttzolCWt4pUzzqUFMajpmYr9h5qxvme47jGpsd4&#10;MoQx341OBMZapn75+SHXNM6s1y8EExZ/QYYs2fsf73GQ+Z32e88tC8DzO8Hod4LTbwSwX39hE4PR&#10;D/GOZOlbNun6c/xM6ubXf32DX377Gt++e403T5/i3XMWj/DmyRO8fvYSP3z/FWeXBAM9Ba1h7//1&#10;C158+yN6H36Li8NfovfWO4w8+ha3n3+Hm8++x82n3+MWC1q+9fx73KB1I4+/w/Ajivtf49rdtxi4&#10;9xaHjxzDxlB3pCXFIjY2AuYGBjBQVYezuRkBSA0K8gqcjSpPDEfhaj+UJoRgR9ZqHCaf2ro1BoXx&#10;wdgQ4oEoL2e4WBrBUE0Jy+0syJK5IZ4UTl6kD0pXB6FsVSByIpYjOcARMR60r40tVBWVoKOuDj01&#10;ApeBCWxMzeFMMHJ1sIWHowO83dzg5e4CDycHOFtZwtHMBJZ6OlCWk8fSJeJQUVCGqaYCbDTl4M5a&#10;twxUYaYmBxWJZVgyZzpmkrJhimfaxIkcfCaNHYsp4xl8PsPEzz6F2PwZUF42E1oSs2FA8GH9d1iC&#10;WUl0BjdKnQ0gXTJ7AgFoomA/mdkw1F2MqMTlyCDPXkRSu3FfOY5c2Idz/aew+0Q7UrauhYWLLmS1&#10;RSChNg9LlWeSAloG9xBruIdbk+ohS7VckRSOMrQCpaATLAV9CuMgWRj4ynIqh6kdq3B1mAYqwThA&#10;Ec4xBthQGIs9Zztw7NIRVLWVIbd4C7Jz1yMuzgNhYWRh41yxISWU1pNl2V1GVmsHOs8048zBHOxr&#10;iceOhgQc3pWNI/sLceJ4BXq6d+IBA89bslgMOt8QfL7lwcMSwgwsH4ZNvGNqnYMRC2azhBQPa0bn&#10;VM4deqjRdc0F1bnezKyPD9vvNp48v4rLV3Zh944cAs4mtJJdYpO284ARDmHY8FNfcHUKBhxBUvkD&#10;dHjACJfCwdaxuZdZyU/8XlvB1jMQ/T14CDEoMfiw5Q8AEiSgefjwvZmbOOiQHaPvxyWT2dtLR6FT&#10;UciUThSBJwrbsiNRmrsSFUUJKC1OQHVVJnbtrcXpi4fRd+sybj6+hjGvBk/gzcgpvL1xBu9uCuKr&#10;W+fw7vZ5vLtDcfc8vrp/gaILXz+4iK8fX8bXT67iS6LWF0+v49Wz23j94g5ePb+DL6j+6jnFs1t4&#10;+eg6ntwdwb1bw7h/5xaePHmKJ4+e4Hb/bQycu4ab3ddxd+AWrl++gWudg7g9dAcvnrFxXq/w4sXn&#10;ePb0BV6+fImHL7/AFbJa+y49QdPZR2i++BjNvS/R0vsKbX1v0Nr3mqs3X/0CTT0sXqGh+xXqLr1A&#10;dddj1F54iMKSMsT52MKdbJWmrCy0FVTgYWNDqkMLMvIqWLxUAn6kaho2r0R+nC/qNkfhYMFanCyJ&#10;w+FtKwk+scglsGwM9cTqQA/42FtCmeyOmYEOfF3sYKolTypFnICkACuyYS62VjAyNIGiogIsTI3g&#10;YW8HL4KMu50N/JwdEeHtjig/b0T5+yI6wBexFNHsJYeBvlgZ5I3VIT6I8PGErpYepsxYDCkZVViZ&#10;mSLCzwXBHnYwVCFlpCAH0UVzMXv6ZALOeEwn6EwnCE2dMBbTJhCMJk3CpM/GYhatl5w/C7KLpsKA&#10;LBfrXMjsluziyaRypkNDZgHEFk/F/FnjILFwCjSkZkFHfg68/E0Qu8kbsRt9sS5tBUoacrHzRCs3&#10;N07DjjLEEpyVdcUxX3Ii5kpNhIT2bO4lf5YB2lBxkoAaqRgVHzGoBYhDneCj6Ueqxk8Ken4EH38l&#10;GAWpwiiYoEMQcoszw1a6mI927SYp3ov+W1dQ37oNSZujUV6djY6dVWhoKiDJnoede6pw7GQ7znYe&#10;wKkzu3D0aBXOHNuGS2dKcaWzHv1XduNa90GMXD+JG7fO4MnTq3RNDeKLL4bpehri4vnLES5evBym&#10;kr2jawDPXgxRjBA4BvH46TU8ejqAJ88G8fT5MAXtT9ufv76OZ+/YRFZ0rb67i2dv7+DJ29t4TPHo&#10;zU3cf3UD/fev4sTlA2jbVcTZkabqBDQSRHjQ/F/w+Rt4apjiEfTfYRN9CYDydwAJv0GCn+Sdh43g&#10;RX6C/Rl4ePiwsqZcsE4YQHzw4OHhI7BcAgDxyWfOko1Ch72fvXqbIJlcls/UTjRBRwCe7dkxKCe1&#10;U0rwqSjfjI7dlTh54QCu3riI64/6MOZuTgru5abifv4WPCzMwKOiTC4eFlN9+1Y8Ks3Dw4p8PKoq&#10;wJPqQjytL8aDlhpc23UMnfsvo/PgAC4c7EPngR6Kq+g62M8tXzjQj/P7+3Fy91Ucar2MQx29OLl3&#10;EMdau7Gn+gx21Z7B7qYLaKs4ifqiI2guP4md9efQXnuW5NsxoughVJccQW3ZCVRXnEPBtnPIKjmP&#10;/D192HbpPrb1PEVR91MUXH6M/EsPuMi7/AC5lx4i++JDZF58gMzOu8g9fg2Z2VsR5mYMT2tdaJNN&#10;0SNL42huCQNtAygpqkN8mRRW+zujfesq1CSHoiMnBgeK4rEzOw4VKRHIJcWTFO6NlT7OCHK1wQpv&#10;FzhZGmPB3IWQEBGFr5UOtoQ6YKWnFRYulsSY8SKYKSILN0cbgosnAt1c4EeKxpfgE+DshEAXJ4R4&#10;OCHM2xUrfJcTaAKxNjwIa0P9sTbIB3GBXogL9kH8imDoaWhi3kI5qCnrEXwMEbnCB9LLRLgQW7IA&#10;C2fPxKwpUwg44zCbLNcciinjP8PsqRMxk5TQpE8+gcjcWRSCmQcNFBdBT34hqZvpkFswEZrSc+lc&#10;U+m4T7B0zkSoy8yFtuxcWJpKwd5TE8Z2bKCmMZKzV6O0OQ/1u8pQ2ZiLpIw4uHiZQ0FzEZbKT4O4&#10;+jQoWCyBspMk5JxFIeuyGHJutLxcBMouS6HssAxqLuLQcJeBlqscNFwloe4iCX1PZazOCsPhC7u4&#10;15988c0zPH/zEN29Z9C2sxKHT+zElb5OXBthb5nowtX+8+i7dg7nLuzHkePNOH2qCf09O/Hw9nF6&#10;wHXiFu0zfPUSrvX2YLC/FyPXBjDc34+hXhYDGOgeQv9lFv3o6+7HlUvduHChE+fPd+Ls2Qs4c7oT&#10;p06dw8mTZ3GKBdXPnr6As12XcbKvD6du3cDZe3dw+t5tnLx7C8fu3MSx27dw9OYNHLx+HTv7B1B/&#10;/jSqd9WhlpQCey9WyyhchMHD6rzV4sHDzShIwdssHiTC4OHX8euFl7mX+ZWzkr1fSwCYmnIBbITX&#10;8cFgI9iHAe0DgHgIMdvFbBsLBh6BhaPPZdApIxu+ffWoxWLgiSWLReChe6doaxSKt0ajtGANSug+&#10;2r5tI1p3lOD4+d3oGbmA6w8JPEOGdhjQs8YwlSNGFMb2GKH6sJE9hmh5yNQBg2aOGDKj9eYOGLZx&#10;Rq93DE6uaUJbxnnUZ3WjIeMS6tMvoj7jIhqzLqOJojGrB/VbKbKvoiG7DzWZPWjI6UdTXh9KU84g&#10;acUOrPRtQqx3C1b5tlKdwqsF0cubEOneiBWujYhwacAKiii3JqygiAtrQ07VWWzvvI3c7kfIIthk&#10;XryP9K47yOy6S/U7yKDIvHQXWZfZMu13vAe5BYUIdjPFckstUguSXIuSpYEhtNW1oKykBllJOWSu&#10;9EE7/dPas2JRkxqOdWTNfB2t4EA3u7meHgFAG9paOjDWN4SzpRlCvZ0JWBKkGCSxOysGnfTjdZYl&#10;IX1lCGbNESU1pUvw8EOwuxP8XOxJ6djRd3BFgJsT3G0t4GBuDCdrc4KTHVyd7OFNdivIww3hXh5Y&#10;FeiNmIDlpIQ8EebriZmzxCEpIgc3C0PYGetxakteQhRaqspQkJYk1TMNnxFgxn76CeZOnYI5UyaT&#10;+hmHebOmYtK4zzB1/FguCc16N6uS2jFWXkIAWgKlpVMht1AAG7EFkzFv4qeQmD8ZugoLYai1GNoG&#10;ItA1FYVbkBHWZ0YjtzwFeeVbsLU4CeuSoxG1yhuBYfawdlGHot5cSBjOhrSjKOTdxSDtvAjSDgsg&#10;az0fMka03mge5G1EoGAvCmVbMSjbi0HFVhxWPkbY1pCPobs9eP3tC3zzy1f49pev8eLLJ9yL4PpG&#10;LuLhszv4/M1TPH39CPceDuNK90kcPFyP/QeqcPnSHjy4fxavXvTi8Z2r6O26hON7unCw9SoOtvdR&#10;9OIAxf6WHuxr7MHehl7sqevFvoar2FVH12v5GXpC70d26i5sTd6DzE27kLa+A2kb2pG+sQPpmzqQ&#10;QeuyCo8jo+My0k+PIIOutxS6tlIv3aKS4sItbLpwA+sv3MQGitQTl1GweycBOptuVlI8NfF/AYcH&#10;zccQ4hQPlXVky/iE8sdw+Rg+AmXzATzVZYLgYcIvs6gqZe9QF9T/CULCCohBR2DB+NYwto19Njtv&#10;AmqY0qGoJPBUFLGWLAaelfR/jEYRRUFWJAoJPtvzVxF41mJ78Qa0tBXj2KkOXBk4x00INmZIyQzD&#10;CqYYVqSSYkTZnFsekadleVMMyZtQaYIRWnedtt9QMUe/eQjORjRiR0oX6tJ7UbOlG7Vp3VS/SvDp&#10;49bVpl1FXWY/gekaAYjFABpzhgg8AyhJOo91gTsQ6tSEMJdWLsJd2wg0bYikeiTVV7i0I9KJlilW&#10;OLYh3J6g5NOMrdvPoJh++Oy+58i48gSZ3U+Q3f0YOVceI49glHtFEDkUWy/fR+6pPqRn5yDCyxo+&#10;NgQOFWmYscStoTF0NHQhJaUEBVklVJO92lcYh5qkcER72sDa2ACO1mZYEx0DR0cPLJHQwAIxdSxa&#10;rAx1BW2E+rhCXVYBDroq2LE1HHXrfZG/wgX5Kz2hLC4GJxMDRPm6wdvBBm42ZnCnc/kzu2VjCTMj&#10;Q+jq6kNdUweKBD9JZTUoaOtA08AYhqYWsHWwR6DPcoKPD1YE+UFKRAbOJsZYG+CKaC9neNO5jNTk&#10;CUBikBRdghkzpmPMmDEYQ/AZP3Ys5hJk5k2fgsWzZ2A62a7xn4whOzYOsyZPhMjsKdCTng8jpSXQ&#10;lJiNZTM/g5L4LMiJTseiqWMhMnMCVCRnQVt5DrR1l8LMTg5+UdZISItASm4ccitSsbV0CyLi/ODu&#10;Y47YNWQNN/jBM9SIe0OprO0iyDgugIT1LIibzoKk8RxI6M2ApAGByXgeZCwWQcGKVBCBR9NBCsvD&#10;7VHdUoXB29fw+buXePPtG7z6+hWevXmCu89vcZNHfUHA+eaHN/jy+y9w5/Ew2atmtLZsxfHj1bh5&#10;6xRZpit4+fwq7gx3ofPQWbQVnaMH3WVUZ15BXXaPILZeQS2tYw/Duiz2MOxBVeZ5bE04RA++RgTZ&#10;VVHUINi+ThAOFI61CHKoQSBFUFgHQovPI2jfdQScuofAE/cQcOI2Ak/dQeDJO/A/cQv+J+/Cn7ZF&#10;nxjC5v2HSSEWEkjIZlWt/R/QCNd58PBN6XxrFg+Zj0u+zsBTXcZeX/x3tfP/Ag5f/hN8eACx1i8B&#10;aEZBx30WO46dJx5VJasF0Nm2CmUFsZzaKcmN4RQPA04BRT7BZ1veSg4824rob2suwOHjrbjUdwYj&#10;90nxDBJIGGxGVCwwqGiOQWULDBCMBuVMMShrgiEZghIL2jaiaoHrtK3f2J/AU40dqRdQn3kNDQSY&#10;hsy+0bKfA09dOgGIrcsZoB+ZQWeQYhhNuYMoTe7CxtDdiHBtRoQbgYVAE+nWTsqmA9GuHYh0bscK&#10;LjqwwolKAk+YXQsil7cgLf8ECs/cQm7vU2xlwOl5jOyrT7jl3KtPkXOZgYfsVjcFWbLcE1exYeNG&#10;+DkYwd1cFYaKZLWUZWGoYwA1FR1ISKpCh27+hrQo7M1fjYwYD66Z3NFQE1EEl6ItGfDxCcKcpYqY&#10;J6KE+YsUsWC+DFxsbaEtrww7HWV0kKdN8zdHoocutgRbQVNclMCgztkpbztLOJFqcrYwhgdBR0ND&#10;CxJyKtA2Iqtn54bFChqYJiaPSWT3FsipQlSJVJiOEfQNzOHl5oZAX2/IL5Okm4Juci8nLsKcrOCo&#10;rwETLUUoSS3D/Dnz8Nln4/EpKR4Wk8YzyEyAyJyZEJ0zm+vRPHnsZ1hMy0tJBSmR5dJig0QVFkN8&#10;7niIzSPYkOoRJau1YPKn3BSpOkrzYWwoBksnBYKKKaITvZGcuxq5lZuRXpQCe28LyGoupFIf0eu8&#10;sSbZG0GrLWDqKQN5s5kQ0Z4AUe2pkDKYCWlTsnOm8zhFJGk0FzLGC6BguQS6dtJw9zVDLln7C93n&#10;cffJHTx79QRPSe3ce3YLd5/exP3nN/HF26f46scv8fXPb3H30SAOH6RrryUTV67swLNn3XjxogdP&#10;n1wim3UWF/adQEf+adSkXyLQ9KCWIFPHygx6OFJw0Nnah6ZsejhmXEZuwjGs8WtBkC3BxbYegbYE&#10;G1uCjl0tFyF2DQiyobpfO4JyzyNg73UCzAP4n3kE31P34TMaAWceIPA0lacfIOoUqaCDp1HSWk7g&#10;2YTmynV/AUYYOsLgYcEUD993p5blUUYhw4OGg8BfkBFsZ+D5EALIMNjwwBEuhSHEIMNKHj7CEGLw&#10;+ZAjon3Zu9kpBNCJ+ws6HHgKV6GUlM323FgUk9opJtfAwFOUuYJbV168FsUF9H3rsrH/cBM6r57E&#10;9Xu9GMNgMkJQua5iiSEFYwwosjDFNVkjXJOmkDOjIAgxVcTUkZwR+vU8cTZkO3Ymn0Fj9jWyVdfQ&#10;RIqGQYcpnapUerqQ+qnLIhARdPhoyh1Gc94gylMvIWXFPrJULaRsOhBFgInk1I5A3UQ4tiPcoZWD&#10;TgRTOw4tpHhaOVBtSj+M/OM3kN9LSqeHlA2pnGyCTw6BJ7vnKbLIemWT0sm5+oBTPFkHLiIhdiWW&#10;W2nDzVQJZmqS0FeRhZ4OKQ41PcjKa8LD0gT7c6PQnBqC5vRoVG6KRPmGcJQkBGH7+nBkxkfC3dEe&#10;ViZkuwz04GBlgVWhAVCVloaRvDj3uuJ1HvqoSwpGYbQzTJRkSEnJwURPFwEuNlhOCmW5lTkcTE2x&#10;RFoOMkoacPPwgn9MLKQIevMkFbBQRgVL5FUhq6YNaQVlyNKynp4pLKwcIL5UEoF2FohytyMr6kD/&#10;B2u4mejCQo81vUtBVkQE0ydPxaekeBh4PhnzCcZROWPCWCiJLMUyUj5zJk7AwhnTsGTudEjNnQYF&#10;kRnQV1oEbel5kGazE0rMhJIYKaBZBIw546CtMB9mplKwdVOFW4ARYtZ5EnDikV2ahKBYXyjqSkBC&#10;fRbENGbCiM1tlOCOxC2+iFzjDBdvPaibiGCZGks6T4csKR1pw5mQ1JkOCc1pUNSfC1MrSfja69I1&#10;YIeM9Wuwd1c7Bkf68fSLh3jx1WM8+vwu7jy5TuC5hRfvnuCrnxl4vsTd+/04sr8Se3dkY2DgAJ6R&#10;0nn8tBsPHnRhZOAkTu/bh7bi/WgoPIfmErL3RfQgZJDJIvCwtEAOgSe3F80UjbRcmHgC8QHtCCGV&#10;E0iAYaon0K4aQfZM/RB47JkaqkOIVzOCM04hYOcAgk49RCCBJ/D0QwRRBLPyDMVZinOPEXHmHjYc&#10;uYRtHQ2oq92MZh4sTNVQ+Y/Q4awWWazR4HM8PGSEg0Hm42UWPFyEYSMMnY+DhxAfwvARKBx2fvos&#10;NhRC2F7x0CkipUM2azspm+2keopJ8TCrxVTPtkxSPFQvL1qDbQSeqqp07D1Qj3OXj2HkTg/GDJPa&#10;uU7gGSYADStRSbAZkDNBH9msfhkCjzwtyxtjiNaNMAVEQOrXcsL5gHzsSTmJ5hwCTzapmSwBeP6y&#10;WVQ2MBhxwCGLxUHnOlryh1GV3oPN0QcQ5UFwIaWzwpmg4tRCQZaLIBNGkGHgYdBhsYKzWwQjsmGJ&#10;yQeRe3gY+aRytvYwZUOKp+cZgeY5sshuZXTdw9ZLD0gBMfv1AFt2n8fqqCh4WmnA3UQJFmoSMFSV&#10;g7mJOTQYeGTVsSlkOe7uzsSR3BXYn7MSe3LIk6dFo3pDCCo3hiN3XQi2rApAYrgH4kPdkbU2FOnx&#10;0XRDz8HiSePhrS2DM6WrcGN3AXZtjoC3mQ5EpRQhIS4LPycbRHg6I9DNDiFuDvB1doC3rQ2tt4Of&#10;uxPcbK1gY2ECe0tzruXK3toK1uYmMDYwgLaWMVQ1DSG6VBye5oZkTS25GzXMxRI+lmQFDdRhqSkP&#10;DTlRiMybgwlksz755DN8+tk4jCHwTJs0EaJzZ0KMgnUonDruU8yeQgCaNhEyi6dDW2YOzFSWQpdK&#10;+aWToCm7AOKkfkRmk/0Smw5TQwnYuKjBI9AUsYmeyCTwJGWvhLW7CRR0xaBgIIIlytMgq74AfoH0&#10;3WJcEEZ2M2rVcgRF28PMSQWqevMhpz4N0iqTIKE8EZJKk6CrvQh+ZHs32DghxzEQxWEEnooaDA5c&#10;xfMvn+L1t8/x6qtnePr6ARefU52pnR9++wYvv7iD0yebwWbD676yEw8eXcT9xxSPughER3BoVx3q&#10;t9WituwAWmovoLWqB/WFpHS4fCPBJrcfTfn9aMu7RtfuVRRvPI3E4J0cZAJt6ggyVDLwUDDLFeLQ&#10;SNFAv189QjYdRXBzP4JPPCDQPOKgE3jyPoGIlhmAzjymeILwsw8Qf6IfBbt2obZ+K9eqxYFlFDw8&#10;fIShw5UUgsRywt/Aw4Pln2DD1ytL4ilY+QFAwvX/Kz6Gz4f48BkMOLzSYVFevJKLsmIh8OTFYhsp&#10;HM5qMZuVFcUpoLLCONqHtWylYteeapzpOoyhW1fIanHgMcMQy/HIUyljggFSN70cfExwTZFgQ8tD&#10;0qSEZAhAMoboV7FGp28G9iUfQ2suWS2yU0z5NGT1kfWiJwoBiKmgRl7pkM1qzhsm6FxHW+EN8tn9&#10;yFx1DCu9d3DgYUongkATZt+CULtmLjjFQ3aLqaEoUkUxbju5/eIT9iFn7wAHntz+p8jrfUHQIfAQ&#10;fDKvPMKWi3cJQKSEep8hq+suNnecRFRYGHxtdeCkJw0rAo++ghjd8DYEHl1IiCpgd+ZqfHmyBNeb&#10;t6CrNB4HclahI3MlKaAoVCaGICvWh+Dkjo0hrkiNdEdr3jqsDvHEtHFjsXD8WNSvXY4fLlfj/p4s&#10;HMuKwHqyIYpKKhAXV4ALqaN1Yd5cvid8uSOCnG3hQzbN184WwQ4OiPRwRwxLKLOcDpURnu5Y4emB&#10;EFcX+Lu4wNzYmGyRFKIcDRDnboYEH0sk+FohlKzjcjNSX3rqBAxRyIuR6pk0mcv1jB07ngD0CSbQ&#10;92PgkV40B7MIPNPIgk35dAxmTRyHZXMmQV1iFoyVlxKMl0JhCevNPIdrdl84/VPILZoCE/XFMDaT&#10;IbulhpAYR2zJX4OEtEjYeppA10qBe8PEQrnJ0Gcj/iMd4bbcEJr64nD2MUFEnAdWxLnBN9QCTu6a&#10;0DMWIaU3FeKS46GvsxR+9kZIdfJDqUccakKSsK+gGlc6O0npPOSSzJ+/fYIXbx9zL/H7ggPPl/j+&#10;16/w9uun6L16HHvaCnFwbxkuX9mLgZFjGLxxHJcu70VT7VakpaxFdnYeyiqaUVm+DzVFZwg6lzno&#10;NOb1o7lgAO35pNIJPNs2ncPG8D1kX+sQYM3gI4ggslwMOKGc4mmAL20PjNuHwOpuBBy9yymcQAYc&#10;sl0BpID8CToBTAUx+Jx7hLiTI8jedwiVjYWjYPk7eP4puFYt2o+Nz+KtFg+Wj4HDoqqUBdkfLgTQ&#10;YVGxXQAhHi58/Z9AxCDDlA4rhdfx564s+Tt0mNLhoENqp7wwBhVUluZHozSXNacz1RPzF3yY+ikt&#10;WM01qbOhEx07ynDi/H703ujCGAacEQLMEKmZYSljDJLSuUbLg7KkeKQJMhSDTAURdFgMShrgmoIZ&#10;uryScCj5EHawJ0f+EElXAkw2WassJmEZeAYJOsP0444QnIbpCXMd7QU3sGvbTXrS9CM/4STW+O4g&#10;+yBIKEc4tnLACbFtEqgdhzaCTjuX84lyp/BguZ9WrI7ejfS2HuT1PEHetc+R3/c5tpLayex+ioxL&#10;T5B2iazXVVJBfS845ZPaepQDT6ibGRy0xGCjLgUjGVEstzCAs501jJRV0Fe/BV+eLscXx8vwYF8O&#10;+pu2oJN87in6AQ7TU35X1krs3roaezNjcK5sA7rb82ClpYJxdJO7Kovhq5NF+OlKHZ7sz8SFvEjk&#10;hdvATFsdykpaMNXXx4ZwL2wK98S6IFes8nNGMMHHnz47wM4OPlaW8CWVE0ggCiAgBdrbIdzZGXHL&#10;XZEU4gVLLVUEGCiheo07yulGLop1RmawFWJc9OFrqQdnPQ0YKspCVUIMC6bNJKv1KT4jxfPpZ0z5&#10;fIa5U6ZCZtE8rlWLdShkA0lZzCHVIzZ/CtSl5kJflk0KtgBqYjO4UmTGOEjMIkDIzoEBgcTMWgFR&#10;9PlFFSnYnB/PTeSuaiIGMdUZmC89GWaOmpzKcfU2I1UzC3LaC2Htpgu/CFtEEZTXrPfDyjUe8PY1&#10;gYmRLGysVeDlYYJVvl5ICyJ5HkU3zJYM7N/dge5hsk2fs/dnPcbLrwTwefn2Eb7+7gV++OUN3v3w&#10;krNbxw83omTbJmwr3oj6xhzs2leBxqYcbE4KQVgQ/Q+jPbFqfQSSt6TTDbEbjfkX6OFHsMnro2uS&#10;giDEbFdpygUkR+3nWlAZeFj4WTLFU0vXXD1FA4IcaB3ZrYAVuxBY2gW/g7cRcPKhIAg+wafukb26&#10;i9AztJ7sVuD5Z4g5fQdpB8+grKWcYELqhqAirHpYKax66gk0gtcSE3A48AiSxh+rHgYDvmRwYJBg&#10;oGHA4MHDB7+unPYro6gQgpPwdr7Oh2Adg85aijV/WSseOnyUFpCiKYhBGQNPngA8DDa83WLN6gw8&#10;ZdsYeDahtW0bjpzejZ7h8xhzjRTMgAKBhhTOAAOPnBkGRi3VgKY5hgxt0adijGsyBhiQJMVDILpG&#10;+15xScDRjfuxk54graRmmknVNJG6adwqyPkw1cMA05o3xEFnBykdFruKb6GNnjbbNpxEQiDBxZ2U&#10;javAVvHgCXVoRpRbK1Z6tiLag1TP8p1U7iS71YqY4B1IqruE3MtPCS4vkXf1JQeeDAJR7sU7KOka&#10;xLarN5F77RnSL91HSttRrFwVB39nE9hpisCaFI+ZnBh0xZYg0seV1Iwvrnfk4OnRYjw5UowHh4px&#10;b38h7h+gOFhM9ikbfaSEuutT0N+ShoeHS7F9lT+WkXpQnDEeXYXRwEg7frlUh+cHtqKneBVqyHIE&#10;2xpBQ1UD9mZm2Bi2HFtjvZEd44vMaB+khLphU7ALEvwdEe/jiLU+TqRinLHJ3wUZoV7IifRCWZwf&#10;ataHwE5VEiVRrjiaFYNm1nIWbo0Msj4bvAwRbqsFN311mKkqQldOGmLz5o7mecYSfMh2ffoZPhnz&#10;GebNmA6pxfMwfYJg7h4GoMmkhuYSfCQWToWW9DxSPiLQkpoDYxURqEnOJfCMhab4DLJFS2Fuq0g3&#10;sS/K6tORUbQRJq6aEFWbiqWKkzFPchJkNJbCxkkX2mZykFKbCxXtxVDXEYMGWTW75bqIJPhs2BKG&#10;DcnhiIr2gF+wNbwDzeEbYIngAHuEBTginKCclLIau460YfDONTz+4iGndp6+vk/weYivvn+Jn96T&#10;6qF4S1ZsaOgiCgs2wZv+D14+BogkxRW5whEBPobw9tCFp58e3PwNERkXgoKcGrSUnMCu8kvYWXIJ&#10;rfmXuSRzPT0oyzdfIht9hK6vJgTYVBN4auBvVYW1QXXITGhARkIjVvsxIFXCn669wIJO+O+9AX8G&#10;neMP4XfiPladvo4tZ68h/Uw/1p6+SaqH2a2HSDpyESVtdahjo79JyfCQEQbQ38FDoCGbxdQOy60I&#10;53g+wEYQAiis5eq8wmEhXOchwtaVEUjKRut8CG8X3p9fV75tDUXc32DDgqmdUtZTmaKE4LM9P4qs&#10;VjRntZjiKRpVPQxAJQUMWKwHM9nLpmIcZG8WHTiHMf0sWUzBVM41slTXZBlkDNFrYIXh6DDc3BCL&#10;4RA/9KkaYVCCgYf2lzLEFdsYHF23A7voCdKaTzaKFA+LZma7tvaR2rmI9qJO7Nx+BTuKhiluYGfR&#10;LQLPbXQUXkNp8nGsD2FN5y2IICUTNmq1QmxaEO3eiMz4Nmzd2I7E0A5Eu+2gdTs5VRTh3Y6NpReR&#10;3UWqpv8lsntI2XS/QPaVB6i90IeDF09ib/dFVPTcQdaFe9jYfAQxa+Pg7WAAWzV6EquIwkJRHCIT&#10;xkNbdCHas+Nwc2cuHh7chjt78jHcnoU7e/Pw6HAxrSvCrd2ZuL03B3cOFuDJmSq0pa+Es+pixFor&#10;ojrEFP/tq8d/b+zF+yv1+OJgJm5Ux+PwZn+UrXIja6dBVssMabGByI3xQWVCKKrWU6wLQSVFeVwg&#10;KuKCUEP15qRw7EqLwj46/6HMVTizbT2Kot24V+JcKFuPXUnBKA6xJAjZo36dJx3nyL0F1c9UC/a6&#10;GtCRkYTcksUYS1BhNuszUjtjWc7n008wccI4SC5diPkzpmLS2E8wibZNZEMrxo3DvKnjCUpToSO/&#10;gOvVzKZD1VNaAvlFk6HC3kqhRDAiK7WBPHvzvhJUtRXDk25wKXU2tekEzBYbh0VS0yGhOAci8tMg&#10;qUTgIYumqroEiuqLoG0hDVsvfQTFuCJ2fSBZME8ERTshcIUtwcEQ9m7qsLRTgq2TBpb7miKrYD1O&#10;dR3F9XuDXHL58Rd38Oqbp/ju/Rv8/Os7/MSG3bx/ixcEpo7dNQgIsoCtjQxc7BXhZCcPD1cl+Pro&#10;wIPC2VufPs+fALUdOxv248iO4zjSdhr7ak6jIfciwaeHlNZlZK09gdW+HQi0rYavRSU9CGtQmFaP&#10;tuomLopSGun6o21eLQjIOI2AjiH4nbwPf4JO+Mk7yDs/gNau89jZdQ4l564i9tQthJ57iHXH+1C8&#10;sw01tSmor4gXqBwh2AgH1xuY9uFtFg8cHjqsZJBhdR46gvgAGh4YPEi45dF1pdvWomT7WoIAA8pa&#10;Lj4+5m9BwGFRVkyKhUAjHDxwPoAnEtsIPsUceEbtVjaBJ4f15SFLRq6hpHA96uoLsO9oBy72nSHw&#10;KJqij0DCVM6ANEFHgqCjQmonKhjX6+im2003X9lmDHl5gu3LJZyljNBtEYaTa1uxO/cqKZhhUjaD&#10;XHDKJ+cSOsqO40DTfhxuJhBU9BBwhrF7+03sKbmN3dsGUZl2HJsiCDykbMKdGHgEuZ0QkrTpcfXY&#10;VdeCg+0dKN3ahjWBzVzfnjCWfF7ehvX01NlKPjqr9wWyul8i68oLbLswhAPnTqD7Yjsuku/ffeUy&#10;tncOI7H2AEJXhMPbzgBWiotgqyIGcyUxKC2Yi0WfjkGyvzUObo3G2dINGGjPxWArg045np+swjOK&#10;x8fKcP9oCXqbs7At3AXrrNVwMCcQe1Kd8WpfGv4cacOfT07i+yt1+PxQDm43rMeVsmhcLInAVnqq&#10;GynJY1WAO0oTwgg6IajZGIaGlCjsyFiDPZnx2Je1FkcLN+IEPRFOFifiTPEGXK7agj3pqxBmpIB9&#10;aRE4nBGJhtUe2Emq4zRJ1yNZEejY5IOCCDuEWWnDVlMNhvJy3Ij1qRMn/NW6NXbsp2S3WHzC9e1Z&#10;tnAepnLjuMZi3NjPMIEU0TSqz546Fopks0xYopnZLkVSLOKzIb9gMjSV50DXQBTx9J13H2/B7hM7&#10;kZybDHUjeUxd+CmmLR6HpdKzIK4wF0tkphGEJkNcdhaUNBdBx0wCxo4KMHJSgjUpHwcCpau/GSLp&#10;b1md4IOgMAc4uOvBwkYZlvaqXH1dSiQOnNyFazd7cPPhEB6R7fry+xf48TeCzvt3BKC3ePvzazx/&#10;/QhHju/A6rU+8PM3QBCFr6c6KSBVeHqpEdCU4LBcB+GrfVFQyCYob8EFetpeOrkPp/ccxa7qswSf&#10;S6hKv4Ls+FNY67+Ty+34WlZgw4pKtNY0oov+3q7jzdhVU4/MtbUI8amH78ajCGjsh99xAs/xu1h3&#10;iqBz8TI6rx7Fxe692HPhJHJPd5MKuon1xwaRu3svquq3ooFNCTpqpzi1M6p6hKOOt1ijNutja8Ur&#10;HFZWbCcLRMHAI6xceKgIRxlFKUGHgYctC+/Hg0ZQ58/B7NVoPx1S8DxsPobPB/BQ5PHQETSpF9E9&#10;VciSzFQvL2bgob+nJgd7D7ehs+cExrAkcr8kqRgWMsa4Km2APlc3DBVtwK3jZbjb04SbZDmG6EYZ&#10;sHVEv4IhB58eiyCciWvG3rxutBcOo72AxRCpnl60FJzAwZYdOH+sCeeP7MERgs/ukh4Czw3sK7uL&#10;vSUjqM08jeTIFgJPMweeYPtG+uEbyPfXoLawBheON6KvqxX72xqRvYmslxezYK0IIYWUkH0WGeSt&#10;M65+gXRSO6z3cs35yzh7fheGLjdisLsZnd2H0NpJ/r12F0JCQ+FFN6i14lLYq4nDSE4EcnOmQ4Rs&#10;x/FtGzDYloGOzSHYsYVUR2ok9meQ6sheg2P567A/czVaN4WiLMIdzWu9cKcjCaeKwnF8axB+7a7D&#10;LwOt+O/rTnxLVuv10SIMVyfgWnkcbtQnYneKHykS+lw9Tfr+dihdF4zWNLITuRuwrzAJxytScbFx&#10;K7qb8tDTkI3LdRk4TeCpSwjGOlsdNCUG4mxhAtrXB+BgWiSulGzEJVJC5/JX48DmUNSuWo41Lgaw&#10;01CGsaISVMTFMWfqNIxl4KGYOH4sxlOMI/BMmzoBUksWYf706dx8PWNJ+bCezhNJ/bCxXsvmTYGB&#10;ymIYKi+ArsIC6BOkVZZNh6bKHCirzkcg2b/y1nLU7GzE2uREKGjLYfI8OnbxWCySJKjJkeKRnYFl&#10;stMhr7EIehYyMHVWhqGDHPSsJWHApsywl4f9cgNsSg1HSlo0AkIc4ehOFtiR/kcOZEvdDZC4JRp7&#10;yW51D3ThxoNB7uVvX/7AejS/wbvv33AtXOyl/zceDGDn/lqs2eiP8CgLBEcYw9dPG+7uyrB3koW5&#10;nSwpHiNSu0Eo2paJA7ur0NPZgMHLrbh0eheO7jhED8dzqM68jPx1Z7EucBfZqSqEu1SicHMtDu9u&#10;wtCVFlzvbse5Q/WoL6nGulVVCFi3G35VPfA9eAchx28j91w/DnefxrVre3H9WjsuXNqFlnOnkHa6&#10;FxuP9yJt3xGUNxSSlWIWi1QNAw+zXaOwYRaLKR5W/gUe2kdY4QhDhw8ePh8rno9h8lcwqzUKHuHg&#10;QSM4H38Ms1gC4PDWShg2PHD+sln5MdjGtWoRdHKZxaJgyeWsFQQe1rLFhk6sQ0VlBvYcaMLZy0cx&#10;plvKgKwTQUfCCL2ShrhqYoOB1NUY2pGLu5cacLu/Fbe76nCjIxcj66PRb2CBPml99Jh6E3hqcSCf&#10;1My269hRfJ0A1IeWnFPYXd6O0/vqMHChAVfPt+Dkng7srzlOaucqQecmxXXUbT2F1JWNXPIuzLEJ&#10;QbYNCHWsRc6mGhzZXY/+yy0YvtqMK6dI8tY0IGV1PcKc6xDs3ITVW04ijX70jKuvkHHpMbaf68W+&#10;8wfRc6ERI1eacYPiWncTTl3Yg5LmBoQHBMDDUBm2yktgpy4BQ9klkJwxGRKTxuFCaTK+OFGOWzuz&#10;MdiwBX21abhak4KukkSczVuDzqIEdJWvRz9tG2wmUJStQnWEGW63b8FP3Q34z50D+PXGfrwlG/b8&#10;cCF6ytfgGl04Q3UbCGAhWOOgSxbSlGyiGeJcTJHiZ4+iVf6kfsLRtjmGFE88OlJXoi4+GCWRHtge&#10;bofKWFdSOdE4VbAGe5PDcCQjFhcIkH1Vqbi0ncBTEMeBqJFuqiRfa7jra3HgURIV5QaHjieV8xlL&#10;IpOqmcR6LpPymTjhMw48InNnkyqi9QTd8RQMQBMITrMITJJLpkNHYT4MlTFp4fAAAP/0SURBVBbD&#10;QlMUevLzoCozAxoqC0iR6CIyIYrs0hoYOxhjPtmryYvGYprIBMwVn0SKZx5UtMWgZSQNQ2s5WHto&#10;wtZTm/ZVgK61NPRtpaBhJgqfYBvk00NtY3Ik3JdbwNfXFq7LTeDhbYqYNX4oLEvD4WM7cbnnPPqv&#10;d3OvvH365j6ef/UUL758jkcv7+PW0xFujqAKUhKx61jTvQU8Q/XgTGrH0kYcJmYisLRVQmC4Mzam&#10;xtIFvxXHD1ag72IDrtM1xa6ti8d24GjrEbQVn+Oa1DeG7KUHWyUSV1ShubIOXWcacetaK+7Sg2Xg&#10;Uj1O7qpBRV411qR2wL/kIvz238Ta08Oo67qCrt5DuDG8A3eH2+mabcPpi3vR2NWJ7DNdyD54FGXN&#10;2wkopGjISrHkMTenspDS4cHDrFZNJQWVDDh8CEOHr7PyQ/zflomDCw8YirJiBhXB8odgy3G0/kMw&#10;pSMMnY/Bw4cAPKyXMkEmj2CTIxguUUjQYeApJgiVEnhYjqe0fAt27KnjRqmPuSSuj6tieugR1cdl&#10;VRNcjQ3BQEM6Rs5U4FYv3cQUd3uacftMJUbq0zEYHUxWzACX9V1wdmU5DuVeIaDcQkfREJrzOtFW&#10;sBMHGytIotZimJ4YA6RAuk7W0BOmBXurCD6l/Zziacg9gfQ19Yj2rKYfvAnBZLHWh9egpaoWl8/R&#10;k4k+c4hi8EoDKadG1JXUcRdFiEsdYjYdRcqRGwSelyi4QNA7fRRd5whU9Fkj9JkMPNcJPFcvNqO5&#10;MQ8r3G3haaQEew1R2KiKkuJZAum50yAxmcBTnoQvT1fhZls2+ms2o6tsPS6UrOdu+pN5cdi3eQV2&#10;k+LZQ7FrfSAqQi1xKMkTP9NnfXOhFt9fasLjPQUYaclAb20SLtCP2FUWh2t0cZ2kHyMvyAwr7XQQ&#10;ZWeCjW42yA12wvYYD1TFuqMhbjl2JgVj7+ZwHCLQnCteh2tNqbhal4SjJFv3bInAofQYnMmP50DY&#10;SRfXefLoZwvjcID2byBYJfvR32aoBVMlZaiKiWLWZAF4Pv3kU7JSZIVIzUycMJaWx2DxrJmQWDQP&#10;M6dNxCSC7rhxn5Dl+oQgNYYbZDpnyjgoiM6CiepSsl2LYawqAh3FhfBz0oWFmRJU9RSgTLFEfhbm&#10;iE8g6IzDDNGJmCsxCRKKc6FqIAV9c3mY2CvBzlsLNmR9DOxkoGMlDg3zpdCzksBGUmql5ZsRHOqE&#10;5d5WiE8MRcgKZwTScl5RKvYebMKZC0fQ1d2Jc5fPkiw/j8v9FwlCfRi+N0JK5zr6CEiHj7cji36j&#10;4BhbOPtrEugUYWQrCU2DhdDVWwRHZy3ExvkiOz8Rrc35uHCyGv1X6jFytQEjdE33X2zFhcN7cKjp&#10;OKme40gO240431oUp9fi2J4G7sF161ob7va14E4fqe/OOhzooO2l7VhZfgIrdvch51wfDlw5hcFr&#10;e3BnqA33hjtwl8r+3nacvHoczV1nUHHkICpbygk4pGQr2DSmgiQyp3BomYcPN4sfAw+DTjmvbD6o&#10;HT54ADG1wwDxMXg+qBghuAjldf5pH6aa/g4d1gT+v0lkVrJ1fJ1XPCUFLAR2iyWUWVM6i/zMFZzd&#10;KqH7qLQ4ESUlSWjdUcG90njMFbJW3cv0cFnKED1ey9FHcn7kWAlu9jRSkM26Sj8Axc1uuqlPlmGI&#10;btRrPh64aOSCM5GFOJx/gVMwHQWX0Zy7CztKS3FqdyGunqvnpOpwD/0QXSSvDhGkmpuwt/wk9pX2&#10;oLXgJLauq0WsdzlC7OsRu7wGpRlVOHWAgEWfPdLdgiFSFCyu0c196lAdqgvrsDa4FtHrDiHp0C1k&#10;dT9A/fkLOHu2g55KjbhBx10nm3WD4mZ3K0YIDvs7shDhog03XXE4a4rBUU0axjKLobBgBkQmfIrT&#10;BJl3Z2owROC41piOnppknC1KxIG0GLSuC0JNtBdqopajcoUbcjwtsHPtcvxyuQFfnqzAw5156K9M&#10;wrGs1WjbuAItieFo3xCJY7mrMNKQhAc7MnCVnmAsGbzSVo/CFFt87VAc5YG2xBDsTyVVQ1Dp3L6O&#10;lNR6XKI4QTZqD9m99g0hVK7Aidw1tM9agthaHMtZjWPZq3A8l/ZJj0VtfACSGHhMtGGgpAjpxQsx&#10;e8pkTGBN6QSecRQzJk3AnBlTOPWzaPo0iM2fgzkzp2DylPGYPHEc2TGmjD7B1PGfYRaBh/Xv0ZFd&#10;QOBZBH2yXOYaYvCz0YCRtjgWiE3GbLEJmCc5mWAzFVOXjMd0kUmYtWwybWOJ5YWQU1sMXYKPR6g1&#10;AcGIoCMJdZPFUNVfCFdvfZRWpqCsYjNc3AwRGuFGNiiNrFcMImK8kFuYjAOHW9F55TjOXGSvr9mL&#10;ZlK/je11OHhsPwei81dO48jxXaiuziawuMHKTREalku4UDZaCBWduTA2EkOAlzlSNoSjujIZh/cX&#10;ovt8NQau1uN6bxPBp4mUSQNZrxacO7AXOyv2ITu+BVnratBRU4ceUjs3ab9b/fTAJdVzh1TPzb4m&#10;XDpVh107mlDYdghbdp9FQ+dZnOs9gBsDHRx07nOqpwO3BjvQN7AfJ68cQtvRDlSRlebm1WETZ5GV&#10;YrMJ1lPJ4MMDiEVN+dpR8Pxd4QhDh5V8fkdgtf4OHj4+Bg1f/zjKCUoCxSMAGZdM5sBDKkcIOMLB&#10;A0mgdviIJlv1oQMhg05uejjyM5jqofMVrudGqTe1leLY2X2keEjtXBDXwSU7Z1zLSsDwvkLcoBv2&#10;OqmNWwSbWwSfG1ReZzc1PTGuHyrGQE4cLvoG4tSKbBzNO419JZdI6dBFUrQdexty0XW0DP0XCDwE&#10;A6ZABkl5XD5ViVN7ykgNtWBf5UG0b9uLwqQqrPYpRYRDBdLjqrCvsQp95xvo88hbkxxmEBm5QhcJ&#10;fZ/ergYc21ePbRk1iNu0C5t29WL7xWs4fP4wfVaT4LtdEXzPEbrARtixl5twYm8OVnsZwVVLBG5a&#10;4nBUlYGp3FLIzpuC+RPGoJX+Oa8YUJsz0F2Vgt6aVPTXbSEIbMLRravI6qxA01o/bAt1xFZPU3xx&#10;uBRvT5D6qyPbVbAOHeuiUL4iBFl+3sgO8kNecCAaE1ZwqulWeybu7sgm9RSHnGAHrLGnm8HLDgWR&#10;7iiP8UV9XAjaNkQQ5KIJJmtxOCsOjetCUZ8QjA66afakROHI1jgCzhoczSbwbGWxBvsJOi1JkSiL&#10;9cQmH2v4mutCV0EWyxbOAZv2lCWPmdVieZ5xn46F6OJ5mDN1EuZPnYxlc2dgyZwZmDl5IvdKHAaf&#10;8eNJ/RCY2Ij2WZPJki2cCgNSOnoUVlqSpICWQUN1MeaJT8RMsXEEncmYKTIZkxeQmpo3FlMWEoxE&#10;p0FEdja0jRUREReILQUbEbM+BCas97LxQqgZLoUnqb+8bYnIIdh6+5lhTUIQN8NgeXU+snI2kuLZ&#10;jMa2Suw72I52Ak51w3bkbc9CPkVtWxXa9zWhrqUM2TnrEBvtCjtHJagYzIO8wRwom8yHmvECWFiL&#10;w9ddG3GhzsjfshK7mrNw4VQprl2ux3AvqR0CznAPWS66ToauNqKHlPLxnS1o3l6P1ooqnNxPDyFS&#10;O7f7Wwg6dA8MtOH2YDvBpx03aP+LBJ+9R3aj9fhhHL94EP19u3BviKBDsLlL5d2RHbhzfSdGhvag&#10;60oH9hyqRE3dZi538wE8AujwwOFsFptUi4GHysrSv4OHh8w/gUcADR4i/wsb4RBezyzXh2UGHQF4&#10;SshiMbVTWihQNnx8DB8W/DZmsVhuhyWXGXgYdPIIOAw8OWnhpHrYuRJRTHarrpHEyoldGNMlrY9L&#10;lg7oTl6Nvo58jHTW043fSnaFKE8/DgcesjvXWZD6uHGRfsBdebiyZS1OJWTgSN4uUjEH0LqtHO0V&#10;WTi2uwjdZ2swSKAYvsiOZRaoGb2dteg8SrQj+Bxpq8Oe2iqUZhUiPrQAiaElqN9ehQvHqjFEF8h1&#10;Bh4WdOx1+h4jdPwAfX7P+Trsa6tAXnEj8lqPYmfnKVzq6iA41XHguUkXDLughnsIPD3sc0m2H8xH&#10;vL8FlutKwNtQDvZK4jBXECOrNRWzx41BbrQzXh0vxWBTBq5UpOBazRaySanoLt9ItmYdKY7VaE30&#10;Q0GADepiXXGPLFlrbABS7IzJ6kSiclU0tvr7Is3bA+l+Xljj5IAAYwOsdbZF+epQ7E2Pw+7N9IOE&#10;eyDByRKb3O2xLcoLtWsDUR7rg/KVPqiPD0JzYgQaEsJQEeuHarpxd6TEYNfmlWS3VmFP2iruHHs2&#10;U53W7Uhehbp1ESiN8sRmPxt4GKhDXVYKS+bO5joHMsUzjvXhIcUzZswnkFo2DxKLZ2MmAUZ84SxI&#10;LJyNpQQfBqNJpHTGcfmesZhA8GHqZxapIUWx2dBVnAdzdVE4GSvDRE8KC8QnYfoysldLx2MawWbC&#10;XAIXwWeJ3AJIqiwhtbMEnoFOyC3fiu31hVhLf4PNcj1SPRLQNJcgdaKBUAJGWJQLWStrbEim/191&#10;ARpaSlFTX4z65hLUNJWjtCIfWzITsC4pFhu3JCA5KxHpBanI3rYZCUmh8As0gZWdHFT050NOdxa0&#10;LZbB2lkN3kFGWLPGEclrPJBFtriygGC+ayt6LpRjsJsp6SaCDVM8ZMd76Lq6yqx8Iy6drsOp/XV0&#10;rbAEdA1uEHSYzWI5ntt8SQC6O0jH0PV1sasFnRd34iqb25mAdH+4FfeH2kfB04E7IztxY3gnLtN1&#10;e/DANjSQdWYqhsGlrnwUQKPA4aEj2EbwYQMxP1I6DDDCdQaIDyUPHoHi+adcz8d5HR48ZcU8lNYQ&#10;bEYtFgcegaL5J+AIr2N1pnZYfkd4nJZA7UQge0sYgSeMlqNRTA+b4sJ1qK7NJvXajjGXvX1wZeMq&#10;9DXlYPBsLWdTrl8hq8KCQMPAw2zWdXpKjFAMkwQdPleN7uZsnC/JxcnqKhyqr8SemlwcbcsnuFTg&#10;KgGCgWeEqRYGHjpXPy1fOlmOzmOl6DxSjhO76UIryUHm+lxszyjC0d0V5LvpOPpM9kQapqcLUy2C&#10;45sweIlgQsrnMtmivbsqsXcv/fjn27lWrBsEHWazBN+TBw9dVJcacOZQITaE2sHPVAE+RvKwVxaH&#10;pcIyyM2bijnjxyDaUZvrsXxrZz4pnXQM12dgqC4NvVXJuETwOZYdi4bVXmhc443TJCdPb41Bko0p&#10;bJYugr2EKNYRaHKCfJDu44bV9jYwESWoTSZVMX4KjOVkkeq3HNujA5DMJoB3skCajyOyghwJSj5o&#10;3RRFCoeAs2EFLQeiMNKb9vVDDSmh1k0RaCO11ZYSjaaNUWgiZdS6kSxYUjRaaLkiLpT298AGH3PY&#10;66pATlyMQDKdA88kgs7EseMwlsrPCDxsEjBl6SWYM2UCls2fDsnFsyC2YBYWz5rGTZs6aSJBZ9xn&#10;3P5s2tQptDx/5kToys2HocJCWKhLwM5EBbJkvaYuHIepiydi8vzxnNIRoe0qhgpQNZCFgqYIlgfY&#10;I7skHYVV+Vi9KRbOflYwtFOCjoUM9K1loWcuAyt7dQSE2CCOgJudm0T2K4dUQSGa2ytJ0VSgcHs6&#10;YuJ84BPmgFD634es9kBwtBv8Ih1h56UJU3sZaJCCUtJbwLWYufrqY9VqssK50agiq9JCtqa5LBF7&#10;mkiVnsoncFQRTEjJ0HUx3MsUMT0QCT4jXF1g53vpgdpH198QXT83yGLdutaCmxyAWkfBQ6qHIMRU&#10;0I1+2qePHsq07h7B6MEwlWSx7hB47rD60E7cHtqBXoLacXIIrXWbUF22hhtsyYDDQWYUPh8vszpL&#10;KPOKhsHmn5WOADw8fBg8hMHC1/llPj5eX1bMzrGagkqqs9HmZZzi+V/ICNf5YGqHB49wbocpna2b&#10;wyhCCUKRKCJFX8zGbFWmY//hFowZLElDP0Fn4GSlQJ0w1UA3MFM57EZmJYuhbrJOLAgKTJX0nShH&#10;94FSdB2owOnd23GiIw/nDxSj+0w1B5lBUjsMPAweLGczQBC4Stt6TtNT5VwVuk6U4UBrIVorC7Cv&#10;eRtZsSoMXKYfnoGHPofBh33WMAGEKSYWQyw5eLkBV87X4DIFa23goDP6Xbk8FB3PfU9SQdcu1+D0&#10;oSKkrHBGmJ06Iuw14aIhDmtFESgsmIJlM8bDXk0MtzpycG9nAQZqt2CAbFY/ld2Vm3C2cA32poSi&#10;PTEIPXQhP9mTgSc7t6A2yh3rrEwQokdPcENtJLs7Y72zI8IsLeCipQNrJRWYKyrBUVMLgUaGiDIx&#10;otDBFm87VMUHIzfcBTlhzqRaQtFM4GkktVO+hsATRZYuJgilK4NRQ/sxO9VK4KlbH466RLJgiWFo&#10;WB+GeoLQ9pVByAt3x+rlRjBRl4Wc6DLMnTGDoPMJphJ8ZkwiK8USzWS35pOy0VEQhRQBR2LxDEgs&#10;mgEZkXlYOnsa5k2bws3VM3XCZ1xvZjZnM1ueMWksNKRYrmcpXAg6JtpSmL+QrNWcTzBjyRTMEZmB&#10;uctmQEp1CdRM5CCvIwkx+XkwstJC7IZopBVsxob09fCP9IK5sx43gt3IXgkaZpLQt5SDs4ch/IMd&#10;SfXEoJiuwdKKrais24ZqAs+2yq2I3xgE71BzuAUawd5HGxZuqtCzlYG6Gdk+wyVQ1lkAXXNRuC7X&#10;xtq1HthWRKpwdzaO0YOm8/h2nDqQj4snt+HBSC1eP2nF83v0ELxaQ9cHXVtkxdmDjcWHnI8gmJ26&#10;TZbsFkHn5qjSucOsFme3mgk0TRSNuDvQwikcZrPusdwOUzsMPLTfXYrbVO+ne+nUkWJukncGHV7Z&#10;fBw8cFhwM/t9BBphtSO8jgePAD48gD4Ahq/zy/+sfOJI4bD+Oiy3I2hCLyv6kETm8znCsGEhnN8p&#10;zl1BaudDbicvI4LAs4KgE47M1GBkkfIpzInjFE9Z+Wbs3ldP4DlegcEzVRghMHDqgoFnFDZ/qR0C&#10;DQ8dpnoGLtWg90IV+jvr0H++HpcIQheObid4lHOWigFhkB1D52AAGaEfc4jO00/b+s/V4NpFOp4k&#10;beexMpw+uI2Op3N11RF4SA7T57DPZp85SPDgPpPBiyDGlodp/TA9SRiEWE6H2SsejiyGaT0Pyf5L&#10;1aR4irA5xhXL9SUQbqtGNkgeDsrLoCkyEwrzp0Jn2RxSNkm43pCBq6RyrlQlcdFJ0vVE7krsTg7B&#10;qbxVuNWSis/3bcWP57ZhsDIeO9YGoG6tPykVX2z2dEa4sQkCTAwQYG6AQDN9+hw9go4ugg20sYLq&#10;Sa42KCKFsistBvXrQlAS442Klb50jhDUJYQQkIJQFOuPIoJOYUwgtpOdq4oPRe36FagmOJWvCUYZ&#10;qaKKtcEop2PYvluD6XPtdGGgLEUqZgGpl8mY/NmnmP7ZWA48E0m9jCUILZg+GRoyi6EqtRhqMksh&#10;uWgmxBeR8lkyC/NnTMEMUkJTCDxspsJJZLc4EFEsnTsFRgQea4KOgZoIzEwVoa0vB1HJ+RCRmAsx&#10;mXmQVVtMdofOqboYi8SmQ5xUkpWrMcLighARH4blIU6wW24MazdtTvmom0hCjg2p0CfLa6eJtK1r&#10;0bazDFX1+dhWkYuK5nJsr8rF+qRwuPvrw8aDoOdACsd4KTRNREg5iUKHwGNoIgpHR0UEeOkhJcEb&#10;zTVJOH28BD1dtejrqkL3eVLQ3VV4+qgFrz5vxxfPd2O4j83JTKC5RkqZbBZ3bTFlzUFIUL9JKuh2&#10;bz3XjYQHD2ezGFgGGYRaqWwh+LQIIDMKHGHw3KH9mQW7Rg/N00e3ce8WZ+DhgwHm/wIRAw/fhP5P&#10;sPl4nTB8eKjwsPk4hLfxCWWB4uFbsj7YrH+Kf4IPB52ccLJYH6AjsFkRyKSHdkZyEAef/KwYFJLi&#10;2VaSzPU4H8Ngc4N+jBt0Q18nNcFuXmGlwwfLobCbmd38DDxMnbA+EcO079XOarJXBBWSqwweLAa7&#10;yTbRvixG6FgGFG7bJbadQYZUU1c1BzB2Pg4qHEwIPLRthAumgJj6oQuDPkeggOi70OfycOSVDh/8&#10;9xwhIA0QzM7REydvoz8pHRGE2aghyFwJdopLoEvAUZgzEYqzJ+IIAYb14emuTkFnSTzO049yujAO&#10;h9OicIDkYl/VRjzoSMOLPVn4+sQ2AlAOhioT0UNPptMEpbYUskqrvJHhZ414F2PEORhhrZ0REp1M&#10;scnDHMleVkjxskZOiD2pmDCCD9m3BIJKXABq1wahdh1Bher5kX7IjmDhi+LYYGwjVVO+NgwV8eEo&#10;Wc32CUYplYUxftgavhyZIc7wM9eCvqIEQWQeNzp9KqmW6QScqRPHc3PyjB0zBqLzZ0BXaSm0Selp&#10;yIlAZukczm7pqkgSlCZwuR7WqjVlIqme8QQuNmE8p3pY8/ocLsFckr0Rx492IGvrJugbKJHtmgMN&#10;nWVQ0xGFjPoCSCovgoj0bCyRngZ5zSXQMpOFga0KqRxVmDprwNBGGcoEqKVK07BQehxkZKfDw9kQ&#10;B5vKMXTmMI7uqkXptiyUVeQjr2gLImM8YWYrB3NbWVg6ysPUVgoO7qpwI/Xj6KoK9+WkNoNMEBVg&#10;jtQ4L3TUb0HnKYLNJXoY0rXXQ2XXlSrcfrQHz14fxd0nh3CWFM0Zutb7hvZgcGAnwYZ1u6BrimDD&#10;lM91Ag8rb/SxpnRhm8WrHgaXHQLgEIR40AhDhwPV6DGDvc04e6IEO1u2/A06LIQB9PF6Bh8eMHwp&#10;UDUflv832HoBWD7kfQQhyOV8UDmC9YLjeOjwJa9w/q9gwOFLgc1ifXfCSe2sGM3tCBLKLL+TmRJC&#10;4AmkklR+RhTZrTUoKlqP1vYSBp42usHpn07QYSqDBQea0fKvm5vUBZOpg6MAYQBg/9yb5IcHyNKw&#10;GLxCwGFgohgiaHDAYTBhEOHqgvXMBg1xYBoFFJ2TwYJLXtP3YMARwGpUMVHJtn0o//4d2ffjk+Ds&#10;eAa5Ifq+1wiGZw8XoZz+KUHm8mS11Ag+KnBQFSHwzIYK2S05Ak/dhlAMtWbgDPnk0/TPP02S80R+&#10;LNoSA7ErKQi95Ym4T4rncccWvNybjS8O5ODz/Vl4vDMdwzWbcDQjlvYLxc5Nwaha5Yk0H2tscDVC&#10;NlmJwhXunK1KC7BDQYQrWahAUjyhZK/C0UhKh/VSriRblR/lgywCTk5kAHIj/VEQHYBtq4NQvJLK&#10;lWTDYvw54BSS0imI9UPuCk/uRYJexurQVhCH2LzZmDVxEtmlzwg8YzF17Kdcq9VMApD8kvmkXERg&#10;RDZTU5ZUDykf1sKloywOJVIvM2n/uVMmYeao8plOwabOmD95IkTnTIa5piSp0724f+8GGpqqYU0q&#10;S1tXFOZWStA1lIak4lyIys3jei9Lqy2AuqEY2S8RqBmLQNlgGRR0RSChOg+LFeh8MpPgoa+BVCtn&#10;1AetwvOWY/jt2CCeNR/D2bxqHC0uRXFaIjw8TchOzYOptSw8SPksDzaAX7gpgqMsERRhjqgYG6yN&#10;d8cGUjvZ9IRtbdyCk6S6O0+X4UJnFU5R7L9Qi3PXD2D4RRe67h1DW38jWocacOrOPly9xVqkWuk6&#10;Y+Cha4mzXALwsNwOn9/hofOXmhmFizBwhIPL89D2WwSmIbo32PfZ054uAMroZFrC1oqHDV/y+/2T&#10;umEhvF6gcgQ2SwAOQcJYGDoChcPqrGTH8JD6AB4+/gIPeynfKFyEQcMUDr+O1QWtWSvIRo0qntGW&#10;LAYdltvJTAlC2qYApCUFIpusVxFnt9ajqaUIY1gnP5ZMFoYOH7zV4m5uCradgYRTMfQjcXSnYNAY&#10;6hZA5Nqo2uEUCz11WMlUCIMO/xmszisigToR5GV4sAgSxA0YJPn7V9KYfSc6loGFneOv7zVa8sH2&#10;Y2BjrRX952twjjx/fdFKRDqpYr2fKSId1OCqSXJ96QyokdWSnzMJOeFuXAfAUwWxOJ4biZP0jz2V&#10;vxKlbJhEQgAu0g91nXz6g7bNeEKwebYrAy/Jdr09WoSvT5biblsGjuXEYh/Jyz2bI9C+MRjVq1nL&#10;lT8aSM3UEmzK4nxRtSYQlRTs3VtZYe6oTgjicj4MKGnBHkgL9UJmmDe2hvkgO3w0IgSRS2ooN9IH&#10;eZG+yCVIbQ31wHpXCwKPGhQlSUnMnkWwGI8JY9nMg+Mwd+IEzJ08CbNI/UjPnQljNjhWTxb6SqLQ&#10;UyRQzZ8FqcWzYaoti/nTSPVMmYjZk9krcsZh9tTxWEAQEpk2EUtJEcktnIqq4hzcf3gPe/fthKeP&#10;DTS0Cd6GUlAkq7VAdArFVIiyMVo6ItAmG6RlJgYtcymoGopCSn0uFipMgpjsZKxzcMTAumrcW1WP&#10;B2ta8EfVNaD1Lv7YfgWv0w7jRcEhXEkrw0oXSyiqTIOVgzKpH0eERVnDO9gQvhx8rBC9ygGJST5I&#10;SQ9FAdmFxuZUdOzMJBmfhV1HitB2thQtpGQO3TmCiy8u4tjDE9g+UInckRLseLQP5+8ewZWBDrru&#10;GHDo2qPrmcWNProXONXT/Df4cFD5CEB/wYbqLM/zca7n+kArLpLl20/fiwGFzWvDw0cYNMLAqSkT&#10;bOch83EpDB1WCtbTMpsrh1sWgIZXOB/if0HDL/P5ndIiBp6VKBGCjnDwOR1h6BTlRHBRsPWD4mHg&#10;yUoNQToBZ/MGP2zZGICszQSnnNVkt9ahtiEXY1hT9fAlgdX62w08enMLw+cvcJBdYrKUy/TTj8ea&#10;GFnOhVMyo8GpFgKPYH8BZPh1wnkYFsMXSUHRNqZUuJYzgg+ndChYHyIGH1Zn3+P/BM7o92fnZuqL&#10;9dtgOaXzBwvQUbEOsR5ayIxwxEpXHfibyMNQYjZUF0wj1TMVG73MMdi8BeeL4nCKwHOGqH8oMxLZ&#10;fg4EkECu417X9gTcbErBox1b8PlBUj0H8/Bidy5e7yvCj8cr8GxPPq5UJuNo4Voc2EoAy4vH4axV&#10;BKNo7EyKQD0BrHyNP7avph+BAJLg48ABpTiagcgXGaHe2By0HBnBXlykBXoI6gShLAJQFm1nsTWM&#10;qSJfpAc4I8HJDK76CpBbthALpk3lZhmcPI6UDnu9DXvdDcFnBikgydlsAKgELAk8xmpS0FeWgCZZ&#10;Lsl50wlGSpBawl6RM54D1wxSOvOmTsTCqeMgMXsyxSSITP4E7rbGuHDpLIFnBwKD3SCjuACLxegz&#10;F03GQpFpWCAyAWKSU6FF6sbajiySDUHOShoaJmKQ1JwHaeWZiLQwwb3NLfiz8DJ+3XAOPyV2AlUP&#10;geaX+G/RPfx38zD+mzeAH/POYXdIAtwNFODsoY+otR4Ii7GHi48WXPy04R1ugpBoK8Sudcb6FF9k&#10;5UShkG68sppEFFUnooRu9MozJWi43kxM242Tz89i34MDyOzPx9orW1B6k4B0Yz/O9bbjCj2g+MYM&#10;XvHwqufvNuuD0vm4zoIHDwt+O2v16umqx6E9uZzK4cHzv7D5O4CqCCTcPDjcXDgfLNbH4OHh8fd1&#10;rOTzOALoCFTO34/h64IQzCpYwlqzGHjYG0FH1Y2wyuGXeYvFg6cwO4KgE8H13fmgdkJI7QjAk7Ke&#10;rtfkEORmxSKf7ovKqgxBjofBhyka4Ruav5Fvkw/+G3wujSojWr7TtxN3+3fRembVRhXOKGz4Omd9&#10;qBxkFov9wKM/8l/QYQqHYMHOLfj8v38PpoJ4u8XWfQwcFvx3ZSUDWP/FKvR21aKXrNa5/fk43JiC&#10;df7GSA+1wWpXPbhoLYO+DIFn6XRoLJ2FMCsNDJIP7ylfh3OFsbhQFof96WFI97ZDmq8ziggUrRvC&#10;MVidjHsEn6v5q3B2fSgOhXuh1dcex2O9cCkpCmW+7kh2sECqmx3ySblUk5rpSIlGS9IKVK0NQGGU&#10;N5JDXBHv54hVHg7Y4OOCzFBPUjH+2Brhj5QgD2zyc0VygDuS/N2QQvBJCXTnVJAAOqR0ODXkhVT6&#10;3FW2BnDSlofEwrnce9TnTBjP5WoYeGaxIRCTxxOAxkJuwRxurmkLXVkYqkpCW14EWrJLIbtoFsx1&#10;5GGmLoNZk8aSzRorOI4AtGDyWIjOngDZBZMhNXs82FtGNyVGonR7Ovx8rbGMFM6EqWOwUHQmLG1U&#10;YWQiC1myWp6ehkjbEoqYGDsYWohDz1wMumYS8DbRoP9TGn4vuQIU38Z/N97Gn6n3gcZ3QMf3+G8p&#10;lemfA/mPgcJB3I2rQYGLL8J8bRAa64Ll9PvZuCrD2V8HboF68Ao1QgjZrai1TojfSLYzIxiZ9KRO&#10;o5soi36j/OP5KOmpRHl/A/bcPor2wb1IPLYZ/u0xSD+zHS2XW7G/sx5nLrChFIKHHK96PlY8fPCw&#10;4ev8MlM4H4OHs1u0/urFehzbX8CNx2Iz+DHQfBz/BB4GKfY2BwGEBGDhgfExRD4GiSBn87+w4XM5&#10;gliFsm0rOaXDgoFHOI/DgtV58PBKhwcPgw4PnoKtrK+OMHhYbieYwBOE1PUEnkQfslvByMmM4cBT&#10;UpqKMawJnYGH3fzCNzBfF77Z/4IBgwuVd/sZeHYShEiujgKHDx48LBgMeFvFgv3I/Odx52cSl/3w&#10;FIOkVoZIUbHWKi5vQ9u4pPIonNj+wt9N+DPZcQMXa9DXVUngqeHAc+ZAHo61pWMTQSfF3wgbA83h&#10;oS8OY/n5UCe7pSU2G3ZkQy5Xb+CGN5yjH+RiRRwOZtI/j27uOAcTRFkZIsJYA5WhrqjwsEa+qS5K&#10;zI1QZmGKUksTNDrYoNTQFOtVdLFKTQ8x2saI1KUbQ18PK63MscnNCVsCPJDs74o1Xg6IdrNCqI0x&#10;YlxtkRTkTkAkZRPui6QANyR6O2ETQYfBh5UbfF2whYAkAI4vF5nBy5HkZYuVDoawIgUjQWCZP2Uy&#10;po/9lJTKZK6ZfBHrpTx7OhaQelEmRWSqIc2Bx1hDCkZqEtBTWgZVyfkw1ZSGvYEyFk6fjHGffIKZ&#10;BJ8FBCymeJbNGg+FJdOhtGgKpOeMhbGmONau8YafjwkMjKQhJj0LqhoiWEOKZNVqV9jaKiMnOxpn&#10;TtWhsjwRru6qiIiyxIYN3qiIisQDUjuouAlsewGkvAGyCDaN3xN43tO6b4A0Wpf7Esi7gTcJ+3Eq&#10;LB3ZMaEICbOHuYMKl2x289OBZ4ghPAIIPoEGCI2xRvwmL2ylp3Q+2ZTNpFY3kY3ZTMo0eXc6knZm&#10;oOx0A+rPtyO+aRPc8wKxYUcWSo9Wo/FoGQ6dLEEPXTPCqocFAw8PHx4yfDDwsPUfQ4e3WH/FcAeu&#10;kVo/ebgIzbUbOPAI262/FBBbZnUuVlGwaUYF4OGUz2hOhgfIP4UwYIT3E173t6DvUr5dAB6mqhh4&#10;ePjwoOEBJAwcYbUjDB6+NYupHc5mJQdh8yZ/pDLFQ+DZvDEQW9OjkJuzBkXFSQQe1teGwMNuZOGb&#10;mL+x2c3PAYCWheEyQsrnTh/9o0n1MMXDQ0aw7UOdW/4YPN0MXCRxLzdhiOJqJxsNXINjh6qwf0cZ&#10;Th0swzWSqOzJwy4Grr8Fy/Ww70THse8iHNxnkF0boguov4vUzgU2ErkWfRfqcO5QAY63ZyI33hsb&#10;vLSxOcIC/maSsFJZDE32rnDJOdBYPA27UoIx3JSMLnriXKxYjVOFJN8jyc64GiNAXwnB+rJYrS+J&#10;jQpiSBUXRbqYKLIlxJEjJYm0ReJYP0Mc4dOXwXeeOJbPXwbv+ZLwFlOGu6Q6XKRV4KakARcNDSzX&#10;1oarigrMxWkfAx3Eezlho68Tl99JJavFlM4GH2dO+XCqhyCTHuyJzBAvDjpZBKAtBKWNntYIsdOB&#10;geJSSM2fi7mkdpi9UlyyCCoiC6C8ZCHkFs8nuzUWqhKLYcKBR45KKZhqyXDAUZdeCGN1CXjZaGPp&#10;nCkY/9kYTB37CZffWTx9PMRI6SgReNSWTiN1OBWKiybAx0kXm9b7Iz7RF3aOmrCyVsQ2umCbm1NR&#10;VLgSRw6X4M7t4+g8U8td3JVVa9FUsQknU3Lweuth/LfyFimeV/jvpjf4dyqV5a+Amtf4bct9vF9z&#10;HX+m38GvW3rwOvoQBlbXkEVdj8gIB1i7a8DOVQXBEeaIXuOEFavs4RdqQnVHZOdHoo5UbV1LKjII&#10;PDGkfuJIJawuJYtdsAYZjQXYvrcaMYXxcEzwxJryTcjbsQ2Vuwqx70ghqZIqQYqAXZvsWhu1WiwY&#10;fBhoGEh46PDgYct8TkcYQNz6Qbo3hndisLcVZ4+XoqNpM6dmWG6HSy6PJpjZEInaMqqz4Cb9IiCV&#10;0f+NHoCV2yk48PwvOHiwfLyNX2blx7ZMODiVw5VMBX2Y0pRXPcKw+bjkgSOwWeHIzwpFbgbL7bBO&#10;g8xmkdpJCkTqJmazfJC8jiLRHxmbI+jBFIeCwo0suUykp5uZWRmuJYkgwSV4uWBKZDRGb/C/gpZv&#10;99E/uX8HV2d5Hy6RPBof9icIUck+h7UgsBi81IhLZ+roSVCDfbsq0FJXTrKvBCmpxVgXl4/yomJc&#10;OEn79zYLEs4MOlfJzlHJJ5+Fvw+rc6qKvkP/RdZEX0kAqiV4NeD8oUIc68hEyeZAbKSnZFa0FYIs&#10;JOGgKQJdifnQkpgDlYVTkB/ugJHmFALPGnSVx+FC6So0xLuhMNwWRRFWOJwZiO6CFegMd8aQjz2e&#10;hnjg9QpvPCFADNlb4pyhEXapaqJEVg6bRBZj1bzZ8J42Ew4zl8B05iIYz10MvflLob9EFHoLlkJn&#10;zhJYScsgnJTPej9nbA7x5MDDgLOeVA+DTrKfG1IJMunBXkI5HrJrBKo17hbwsVKHgfxSSM6bA/aO&#10;9KnjPoPUgnlQFWVvCV0MCTYgdOI4qIkvhoWWLGz1FWBG4GFhqS0DPYWlMNOUgL+TPhRF52D6xM8w&#10;9dNPMGv8WLJuE7F0JrNpE6EpMg064gTpZdNhpryULip6om2NRECQOVZE2mL//jxcoYfTObItl+lG&#10;u3H3MAYGd5PyKUVzawoqs9fidHwO3mUdwR9lV8lK3cH3KwfxIvwyvssawE95g3i68jQehx3FNxu7&#10;8HbtSbwMP4DhuCY0rNuA8HBrUjrapHB0EUvQSdoSgMQUXy7Hk7DRC8V0c7bTb9zcloFsupFC13sj&#10;ODUUkZmrEZERh4Ttm5FSmQ2fjStgEmKPFfR9UmtJ9bTl4AADDz2sWI5SWPEwsAjnexhMhOHDL/Pr&#10;WMmgwwaK3h4kZcSGUIzsxAg9nLsvNNFDtRJ7d2+jKMY+Fnu2UWznYu/eEuzbV4oD+8qxl9a3tWSi&#10;roqsGdlGpnzKhQAjSATziWRBMMB8gIgALMLA4ffjl/lzsD48XMk6EH7UjM6Dhw8Gm79DJ5ygE0Zq&#10;J5zUThipnTAOPEztZKQEYUtSAFI3+hFwvJGU4EWqxxcZqWHI2boaBQXrMWawu5JIz2hPQCDqs+BU&#10;BgXrYs66lbM6l+Tlb3TuZqcfh/6pt7nkcj3d9DWcsuFhwAdLHHN1LjdE56F6z9k6dLSUYHNKAaJW&#10;0AXhlQYH+3SYmG2BhVkqEtZsxaE9VVx/Haa2GADZuDF2QbDvwprfGcy4pnemruhz2YXTT9+BAw9Z&#10;rf4LBCGyWucPFuIoXZT1+dFIoidkZhTZHGs5OGoug6HEApjRzadNN52ngSy6azYQcOJwlrzvOXra&#10;dNBFvTc1ABfLV+LGzk14diAb97bF46ukWPy8Php/pMbhz81r8VtiNN4nROG3hBi8XhmKGwSQM54W&#10;qLXVQ7a5PuL1NBCtp44wQy1462rAQ1MVntqacFFVRIS1ITYSbFJJ1TDobCRrxRTPBoJPiq8rNvu7&#10;Iy1QOOlMaofsWhRZQGcDJQLnIiydwSZyH8uNy/pkzBhMHDcOMydPwnRSQFM++wTKInNhSbAxJ3Uj&#10;CHHYke2y1paGofISeNpoQkduKeZMGodpn34qgM+EzzBv8meQnj8JehKzoc9CmkAtOhM+jtpIS2MT&#10;qQejoGwVTnRW4spwG05dqcKh09tw5GwJTpPV3X8oD6npQVgT6IwjkWl4sWUnvs49QbA5j9srduO8&#10;G1nqtfvxMOkkugLb0RnQhptx+3BnxV7cC9+NvjUN2B6zCh7LdeHqrYHAcGOsXueOzSTtt1Ck0LlT&#10;0oJRRDdeU1MqGhuTkVu0GiFxnnCNdIXv2lCEJq1CTHoCIlPjYRbsAg13E/gkrsCG4o2obMnA8ePb&#10;uL4/bJgNUzw8fHjofAweYdAIW6u7zGoxxcMaXNi6URV0e2gvBq8dwqWeY+jsOY7z3UepPIoLV49R&#10;HEdX7wlc6j+JnoEz6L12DpevnsTxk+3oaC8ghbT+r+TyX9OQCsHl4/h428fw4Y/n9xN0GGTQ+WCx&#10;+JJB5mOVwwdvrwQWi6DD9dsRWCxO7SST2tnoj+T1vgQeHw48yRRbNgUReFaiMD+RgYdoz1mgDwlf&#10;Frw14m/2/1E8FLeY4hnYIcjDjLZMsfXCVouBh6+PXGa5mzpcOV2HspJieHikw8pqM1xdNiM0KBPr&#10;1uQgKTEXyUk5aG0s4Tok3uJVDgX7Hiy47zX6OfznXRuFDpdYJqt19XwV+s5Vo/NQEY6S1WrZtgZJ&#10;IeZIX2GF1R4acFRbDEvZRbAiq2IguQCKC6agOckfl1meh6BzkuT70ZwwnCyMxPW2JDzYl47Hh7Px&#10;aE867pWux93Ulbi/aTXur4vFndVhuEPAuRUdhisrAnEo0Au7AzzQEuKGhgh3lEV6kGpyRWaQA+Jd&#10;TBFla4hQKx3EOhqTenFGRpAnUggwDEAMPiyvw+CTyhQPxWZ/D2yhSAsgO+bnTvbPDuEWxrBXl4fs&#10;otmYMX4CPiXoMPCw19uwN01MmjAWk8d/hkXTJkJbaiHM1MSgIzMfpqpiHHxsCTwOBgowVBGBi6kq&#10;NKQWY8G0SZhMx08f+xlmjB2LuaSWJGZNhKHMXBhJzYGp/GKYK4jQ8gJsjPdHSc16lLYkoOlQChoP&#10;piK7OhIpBYHYUhyC8sb1BIQ4+IaZcBPt74zchJGEWtzf2IH7yTtxJaYKO12zcCqsGhdWdqDDhx5G&#10;Ac04taIdF0NacC26DWdWlyPJz48eSDKwtJeFf6gx1iV5I43kfTpd/OnZJN3pRqmoTkQr2awdO9JQ&#10;RfX1qYFwDLKGbbAzPGIC4bdmBdyjAqHqos2FDxs9X5SItp3Z6DpbiUHWADJ6XX0Mno+b1RlUWF0Y&#10;OizujXYs5OpsDNe1NioZeA5i+DpB5XoXrt7sQS/F1ZvduHa3l4vB+/0YedCP24+HcefxDQzfv4bO&#10;7mM4sL+aVE8SOQFmuz6A5WO4sBBWNMLb+frH0GHBQ4cP4bwODxs+hKHDA4ezV5kho0rnA3RYT+W/&#10;1A7ZrKR1Xhx4NsV7YvPGAGzNZC1bCQLwcD2NmQUaVTx88BDiwMMUzyh8BCUbz7KT/tE7ueTwyEV6&#10;aoxC5n9jFEaXq3GTztvX2Yim+u1I2pCHrPR81NcUY297Bc4ersKJ/TXkgYvRWF2MSydr6HPpQhAC&#10;DitZHyCugyKdk7WYsaTyNQ46NbhKT9+ezgr0nKfyXBXOEXgOs6lNKxOxOcIGqSGm2LrSCp66orCR&#10;mwdLuUUwk18EyRnjEWKmxk3idZL+8UezV+B4XhTOFEXjRmsSHh/IwuNDWXhK5dM9WbhVk4SL6aux&#10;d1UY9kYHY9cKP7SSImkgO1QZ7oXySCpX+qEmPgjV64NRkeCPohhmm+yRFmSPzFAnClI6/i5ICXDD&#10;Rh8XJHo5I97DAQnLHZHoSYrHxx2pvh7Y7LecwgPJ3m5Y5+qIWBtLBBnpEzSlID57Gje+int3+miM&#10;o+UJE8aTdRoHmXmTYaiwBGYqYlAVmQEjJRFYaUnDWFUc+qoSsDGQh7OJMtQIvgriczGNNceP/RQz&#10;xo3F1E8+wQJSPiwXZio9D2b0vzKVXwgtkanwsNbAhhQfJOS6UTgjOskKXtFa8IszxOp0AmZ+CNZs&#10;cIdTgCaW+xqiMCIaxyIzcS6yEJ2xxVTPRaNnKtp8srHDtxQVrmWo8GpAk1899gTW4URMLdqjtiKE&#10;vSpaTwxmdrIIDDPjms8zCDoZdBOk02+UVxyLhsZUHNybizOkXo4eLkBjUxISNvnBwc8clp5WsPZz&#10;gbmPHbRctWEZZIK1aZGoaUjDiaPb0MeG95BaZtc7Dx1WsuDBI5xkZtBhcPkYPGzaDL4uGFDahLu0&#10;741re9HffxhdpHLOXjqOs5dP4Gz3cZzrOYHO3tO42H8W3QOd6B26hP7rBKbhizh9fh/27CoFe4Ww&#10;YAzW/4LjY7AIl3wI78vHX7Dh+u0QcApZvx3BuCzeVvHBg4cpnA9KJ5SgwyeTBUqHtWLx0GEdBllS&#10;OWU9KZ51ftiU4EMPKW8uUjb4IzM9Gjm58Rgz1FPN9TRmQxgEAPoAHf7H4H4Egg1vtQTBwLODfogO&#10;Qf5FaBsPKAYG4XU36HxM8QyRkjmypwwttSU4uq8S15hluko/LP3AbFT5wV0laKjMxen9FXQsQW30&#10;O7Dgvxc3/GI0Bin6L5PiuVCH3nMEHwJO97lKdJ+txpnDhTjUno7dDUnIWOWI9f56KFznSHZLAXYy&#10;s2AtOx/mcgsgN3cS5GZMRm28F079f5T9dVwVa/vGDe9tFwYYgIB0d3d3dyiIggioiKKSioACSkko&#10;YaAIInZ3Y3d3uzvu3e3W4z3PWYwuve/f87zPH8fnmpm1mAWLme8cx5XkdnbTF32AnqZnV5Cr6VyA&#10;R5uK8aCzUNi+21GA62vy0d2QLczP3MTjp9ITUDdtAhpIdemxqJ0eh4ZZ8WjMnozmnCSsyBqPuswo&#10;VE8PR92sGNRnxqBsCkWpBK7LIZcTEUhOhqAT7ItZ5GiyCDwMnQXjyQ3FhGJeeCBmBflimo8HJjs7&#10;IMBIF1bqYzFaZhB69+r9AXj69OYpMT4Vei4bKA4TRpc76I2FsQAeJcHpWOqpwERrLAIcjRHhaQ5j&#10;zZGw0VfA2GEDhGEWAyhuyfTuhdED+kBHrj9FLTnYa8nCw0QenmZjYa87Gr7eGgifbITIaRYInWKK&#10;iBRLpOb4YM7iGEzPC0dkohMC4iwRlGiDqUmhqEmm7yo+E8vjMrBswjQsjp6KRWHTUeafjcXehSgP&#10;qEBdZB1Wx9WjLakKi2KnI8DFBjYuevAKMRHcU2Yuxc3yZBSWJQlN6PnF8aiunYVNXYtx5EAtusnt&#10;Htlfh471hVhQlIjJUwMRNzkAscn0P8+g77pkIoGpAPt2VuEsRXLuzHqVrkmht73wYHsvadcjVjIz&#10;fKRjF4shJA0inlLjzqU1gq5daEP3yVbs2bsSGzY2oK29Fus7atDeWYfOruWCujY3YvPWldi8bSW2&#10;bG1CJ72+umWBpGL5I4h8DJL/L6+JYuC8q9MR+u18OPcOQ0d0OAwerkCWVCJLnE654HQk0GHgcA9l&#10;7izI0FlAESt/XixyKWLlZDFwojCP3A4rj+t5FkxFaelMSR2P5EaW3NDS4hudnwAsARw9EBGBwnU8&#10;DB6eIlUEjKiPoSOWPJqcIXZ41wps62jAsX0twtiWmxe5eVICn0M7GtDaWIYd7cvIzayhC4KBI/l9&#10;3oGnm1yO0FGQgCPGrKONOHeoSTIC/iDp0Aoc3VVF5yHwrM5GJT2hZ8VaoTI7GFnj7eGpIQM/3ZHw&#10;0h8F/VEDId/rE3JCOthDX/LOxZNwgP4JN9Zm48mWEjzoWkDgmY+77fNxZfUcnG6YjeNVc8gZzURb&#10;QTqaZicJU1usmJmAFTymitxORWoEKqaGo3ZmDGozyAXN4rWy4tE8bwKW05NgydRgLEoOR05UIOaE&#10;BiDD34vgQjduqD/mEohyo0IElzM3LBAzA3yQ5uWOSU4OiDQ3hY+hDnQV5DCw34dupzfBgufW4e2h&#10;g/rBVH00XE3GCdDRHtkfbrQd5m4GR2M12OqrIMTZBAl+trDUGQNbcn7qskOEhQr703cxrO+nBJ5e&#10;UOFVKEYPhJWqDLysFRDsrglXwzGwNxqOwDBtxE63RUKWE1LzfQk6UQSdYIRMsIVLgBECYu0QRgCK&#10;SvJAajK5o4QIzIwKwIx4f0yNpb8plGJlcDwW+k/D0oAC1IUtJjCVojw+B0lBoXByIUi66sHR1wh+&#10;UVZImhGIeQsnYR5BJ31uMKbO9kVuEX3vLXOxbUsZjh1aRvBpwomDy7Fnazk2tOYJfWhaGrMojuUL&#10;7zmyvxbnT3DdZrPQ6MH1g3xN8bUlgc/7657F8GHHI0YuEUAfg0eEz02ep5yuZ2EKDSrPHG/BTu7L&#10;05wHYXng+tkkbsHqWb5mOal+HpoackjzhPc0CBXG72EiltIwEfc/Ps4SnY30e9nl1FXxlKbSfXbS&#10;UPOR2xGhI4qhI9TnMHDoey9dmEDQSaB49SF0uLNgAUGHI1YORazs2ZGYmxmOeZkRmJMRTrErBoXz&#10;p7wHj8Q5SL540UVI/xNYHLVEoEgiFYHkHNtKBg+RvSdmiZCRlnTfGwbPTXI1Jw+sxNb1ddi/fTn9&#10;Y/mfxP/YNQJ4zhxajY1ratG1jqww/dO4OV38fVgCeOh35HodFo9GZp2jiHWW5wo6QDFrfwPOEXyO&#10;7azGzvYidLTQP7N0MuYl2KEk3R1lM4PgqyuLAB0S3UQG5HiUB/THuCH9UDnZB3voiz5C/6RbDJ5t&#10;FLO2FONOex5ur8/D1dVzcXLZDBxekoGdRWnoLJiKNnI2a+YmoCVrAhpnxmPZtFhUTYtCVVokbZOm&#10;R2L5rFiszE4gxZPjiUJNRiQWJYUgNzpIgEtGgAcyg7zI9fhQpPITAMQOKMPfG6mebpji5owJdtaC&#10;27FWV4TiiMHoTc5GhA67HF5Xq1/f3sLyNkMH9YWl9hi4mY6DhZocDBWHCksWh7mZIIicjpelNiLc&#10;zRHlQSAiIJloyMFSQwlyBK7BdK4RvT+FXJ/ekKe4pTdmIEyVBsHZTA6+LkrwsFSAHX1/fh4amDzT&#10;BdMX+CGzJBwp2f7wiTCHvpUiLNw0KeqYI4DAE0wxKWKSByInOGI8OaCJU6wRP9Ea4yOdkB4dhpyw&#10;iVgUnIklQfNQGDETycHR8PVxhIWTJgxt1WDsqA57X32ETnRDwvQQxE8PROQUJ4xPc8bM3DAsrU5H&#10;y8psrF+fj62bF+Hw3hqcPkbXBMXvM0ca0H24Dme4mwX39RKudRY7fL7W+UErbr+/7rmUdj0ifKQB&#10;JMKHJUYxyQBTckb8Ok8W370ae8l5r23hvjzcTM5Lx0wTJNnnvjQEBwLEuyVleFuq3kYaINL7/5dE&#10;6IgA4uEQkniVJkxpKoKHJR2rWAwbScuVpLn8XZ2OAB2JFs3nwZ8JwiDQhbk9ToebzrleZ060AJ55&#10;syIE8MydSeCZESHErgUFyRLwXOqWOB4x50qTX/qfIB21hCEOJyg2naUv+yIRnqKWpB7nfUWytKQd&#10;D/fDuU2gOX90DXZ2rMDurhUUlVrpM9biyN4m7CarubmjhWxmDf2jqtB9sIWeOuR6elodxN9RBI/g&#10;dHr67nDdTvchilj0tDu9rx6nCT4ndtVgF4/hWZmF5UvInpNdz4o1R9WccERYKMNfcwRCTBShLzcQ&#10;qoMHYSTFFjctRWykL3XPoiSCzGw82jwfjzcV4d4GScy6256PO215uLE6Fxeb5uL0CgJR7Wycqs0i&#10;lzQNGwuT0JqfiDUkATQEo9Xz4tGaOxHrCiZhTQ5PcUEwmkngIRfAFcxzw/0xw98NmcGemBXMzseb&#10;XI4Xpvu6E3RckezqiIkOdgg1MYKT7jgYqfM0GP2EuZVF8HClMgNHEO2PG0GgMFGBK4HHXFUWluqj&#10;4MKVybZ6iHAxhb81gcfNFCHuxrDUlYeFxijY6CiRy+Fm9V4Y3pejVm+MHURxa8wAim0D4GQqB0/n&#10;MQj0UYcbuR8H01GIojg1tygG5c1ZyF6UDAcPfagT0HneHZ9oCwQmOCJsshtCEp3hG2eO0HhTJCaZ&#10;ICXJDBMmWGFCrCemhoch1ScKSe4RiPT0gpuHBcxcdaBvNw5aZgrQIdAZOarCKdQS/gnuCEpwQ+gk&#10;e8SmOmEqRefcheMxvzgBBcVxKFlC8bZ5LrZuLcPh/bU4ebCWro3lFMclgLna3ST02+Fe8+L1zi2l&#10;H1/70o5HhI8YuaQlxi/eFsEkOCKCDuvK6VYc3L0M7a0FEPrp0EOLASOuRd5AQOA+NLxdT9sChP6H&#10;ixH338NEAhfx2P/TtuT95HYINMKSwz3Q4WglwkZaH7RckdORaCI5nYmSJvM8CXQKc8YL0Jnf00NZ&#10;dDsMnXmzCDoEnjkZYcgixzOPHrYFeZOxeHEGPpG+mUWJLkdaAnh6AMJwYdDcOk1fLmXYW+faaJ/j&#10;lqTCV4SMtIRhEfRZN+mfwBOxnz+6Dts2NJF4usk1OLynib6ESszOKMWsmRXImFaOitIKimR0oTB4&#10;+HfrcWM8jYY0dC7Qk+3sUQINPdlOHqonN9WAUwSeU/t4tYta7Nq0GJ2ts9FcPRkL0x2RGqyOijnB&#10;SPU3ga/GcAE8ZmOHQlduGFQGD8bovn2RFeaM7SVJFKky8XBjAZ5sXkiRaxGVi/B0UzFebFuMZxTB&#10;nm0tpWNluL9hMW62FuLyynwcqZmNA9UzsaU0FR2FKVifPxnr85KwoTCVoENAIgA1zxlP8SsSpUlh&#10;yIuj+BDpT47HXdDMQE+hnObjSmKn44h4exuEmxojQF8H9tpKUJMfLqyfJUJHdDxiyxZPCGY2dgS8&#10;zNSF5YlttORhriYLe70x8DBRFZriI5yNkOBrjUAnAyFqmRKc7PTo3ARhGXY8/XphJMUtZZm+0B7d&#10;H/pj+8PeUAb+bmMRFakPT9exsNSXgauLKmYXTEDzxhqs3tyI3MIMhEV7IHy8O2KSvRGR5Im4VD9E&#10;pXjCZ7w13EN0ETNBC9NSDDBpoiHFNTN4e1nB1ckcDrYmsLDThqGDKvRtVaBtoQgV/eFQN5SDjjV9&#10;nq8BgYfOPcULEckOiJ7qiLg0FySkeWB8sgtik2wRn+6C2fkRWFqThpWryAWtK8DWrkU4sq8OZ49z&#10;nSZdQwwXephdPs29lkl83UvdAxLwcOSSxC5p8HwMIIaM6IJEAN3hqoNLreSEGDxrcGjPMmxoK6Qo&#10;xYvvZUrg0tNpT4SOBDw9AOoBjzRE3gPkQ7CI4opi6X2WUJfD0epdzCLgkKTrdKSdjjR4pN0Og6d0&#10;YXyP05kouByWCJ6CubECeNjtzKOIJdbrzJ1J4CFlEXzmZEQhn67/xYtmUNSS+rKl9TF43j0FCCAS&#10;J8MVxWtw53wHbp1thzDsQjj+ocsRt3kM1mWC0tHdTdi5oZGy9wr6MmqwsqmebPFqbO1cjimTC2Fm&#10;NhfmVnmwd8hF5oxSggY393MvZ0lzvbTTeRexjlG0IsfTfZjAc5BgQ+A5fqAex/bX08XWgIPbF2Nn&#10;WzLaa31RlW2E6RHyKJ7mhtwkD/hqDUOgyRhYjxsB3ZHDoCojQ0/4IdAcPhgVU/1wjC6Qy6uzheb0&#10;ZzvKhErmF9vL8cW+Gny+twrPty3Bo65y3F1fjPudi3CvYzEutizAsdo52L5oKnaUzsC2RenoJACt&#10;y0tGA8Wt5bNjUU9l+dRQLIgPRna0H0UqdjkSh5Pm5UIuxxlTPZyR5OKABDsbRJmbIdzYCL56mtAa&#10;NUxYlpgdjggd3u5LwBSPKQ7uBzd9JXibq8FeRxGBdnpU0t+pMRI+1lqw01ZAkK0B0sKd4UJgcjJW&#10;EaY6dTFThRU5Prk+vUifQp5cj/LAPhg3rBdM1QbCzmAQfFwVERCkDhcnckkEHhuTEYga74jFtXlo&#10;296K9p1r0dxWi6Kl2ZiWPUmYunTSjDDETA2ES5glLN3VEBmlgqJsHbpYDeAbogUbH33YUJQyd9eB&#10;gZ0KtMzloWE8GmqGI0m8WOBQaFrIwynQglwORa2MEIQnOSBogjmCxpvDM9KIzq0Pr3Bt+McaInKy&#10;NdJm+2J2DjnKBdFYWjEF69fOJ+dRhZMUu07RQ+o0OeTzJ+nBdXI5LgkVzZKoxdc/l8IUulKuh0sG&#10;jggh6cgluhzJPscsrj5YjZskvn6P0rXY2VaCluU5aKzlzoGZ76DDcJAGD7seARpScPlf29LHPpak&#10;tUpyblHSLocl1umI4GHYSEOHxcARY9biwgkopgeMpF6H41UcCgg0HLHEeMX1Otmzye1kMnQiCTYR&#10;yKL/P2/PnRmN3HkTUVw8TeJ4+GYWgSNui/+AD+DDtf3sXAgmHKtunSGin98ggIcHm0oGe76Hj0T0&#10;zyLoXD/TguP7GtFcX40ZacVISCjG+LhiFOZXYPeWZiFi5cwph71jNvQM58LQkFcSKMG2jfWSDl78&#10;ewn5XNI7WQSO4HQOs9tZgVMUs47TP/gYPdn46XaEXM/x/XU4sbMAh9b5YmutBtYUj0P2+FGYE2+G&#10;BdP8EGIsDz+9kbBUGgqdETIYN1gGqkMGQY4cg4PqGHRSXDq1fB5utC3Ay53leLFzCT4j4HxzsB6v&#10;dldSBCvDzbULcaN1Pm6sXYDLq/KFpWoOVc/CniXTsGvJdHSVpKCd4ldTVhxqKGLVZsSiMj0SBYkB&#10;mBsbgFkhXpjh54YZBB12OAwddjlCvHK0QYylGYKN9MntaMNcSQHDBw5EL6HD4Iduh6HDa6ZzzNIY&#10;OQiBNjoIsNWFjeZoobTXkYeLgZIQryzVRiLKzRxJgXawp5jlaaUDR0NyFJqycDMl+NDPqA3rB8V+&#10;vQXwaMr1gYkAnqFws5WFp6cSXJzlCTrDYaM/FA4OYxEy3h75FXPQdaADe7t3oH37GuSXzsIkcnax&#10;KQEIGO8CS08Ci9VoJMQoY8MKA3Q0UeRK1YdDgC4cA40JQIYwsB0HVb3hUNUdAQ2jkcIcP2pU6tko&#10;wyPcHuOnhSJ+RgjFN2f4xZjCK0wPtn6qsPRRpXNowTNUGyFxhohLskJ8sh0SUxyQPtMLpWWT0NWx&#10;EHu2lWPv9iXYu2MJ9u+k669n/xS55Ut0rQrTor677v87bomltOuRhpAgYWmcNQJ8LhN4+Fpk8DTT&#10;tSRMzM6jyHugIw0gYZsAJA0RaeBIH5eWCJr/2q+QQIfPKw0d3paGzv+z00kg6CRgEcWs4oI4FOWT&#10;2xFasAg8XK/DvZMJOiJ4hLodATpRVEYJpahccvrF5Pz/p+ORho+E/B85HgbBiWZh3a3b5zpIBJ5T&#10;PJMhRakep/M+ctE/jY7zP/AwuZ2y4qXwdMuBqVkuLCzykDRxETa1rUD3odXoWluLguzFmDhhPqYk&#10;FtEXswSHd3AHL/p5zuc9vxeDRwId7q9TJ/TZOXVohQCZY/tqcXRvrQCeQ3vraLsGp3fPxcn1DthR&#10;OxabqvWxJEMX6eH6KEj1Rpy9Fnz1x8BGZTj0CDzqQ2WgNmQIFAf2hwzdwDE2BthbOo0i11zc2bAQ&#10;T8k9PeU10jeU4PzK+cJUGMdq5gmwOVE3B0eWEXDK07G9LB0bC5MpZk0SolVDZgwqUsNQnhKOspRI&#10;oQ/PvBg/ZIZ4YzpBJ9VL4nCS3RzI5dhhooM14u2sEGNF0DHQI6ejDTOF0cIg0EHkbD799H0Tuggd&#10;SeWyZHS6EcWsQGuCiZ4iLFRHwIMil4epGrkbFfiR43Eg2EwMsBXGe3Grl52estC50Ep7FBz0FGBH&#10;7kiP4pXCgE+hOKA3tOT6Ql+5HxwNRsDXRQE+XipwJsdjYyYLa/1hsLIcCddATUyaFYb61mrsOLoN&#10;O49sRVVjCeLI6fhF2cM50ATmrqowthyFxFgF7GrVxe61hpg9Qx+2HpowcdKAoZ0qdMzkoaYvS+Ah&#10;+FCpZjwKujYqMKbXLT0N4R3tSLHNG1FT3BA43gpu5HRsvdVh6aEGaw91OHqPgzfBJyjGAMExRgiM&#10;MkR0ghXyC6LRvrYAWzYWo5PiV2vLXKxuniu06lTTTdi1vhCn6CEm9IzvcTosseJZjF0idBhADBxR&#10;EuhQ7CIxeG5dWC3057l6di058BV0/kVo4harSnI7FQwRdiDvwSDCgSWJRRyTPgRMDTd99wBGevsd&#10;aHq2+bUaOrd4PpYIHdHtSEOHYfO/oCNxOhSxuBVr/kSCTizFq1gBOvPncbwix5PF4Il+14ol0XvY&#10;MHyyZnDLViRyye0Xz095Dx4RLNL70scF+vMXT08EsZJZGER6rqeOp5u+YIID9zC+9gF4uI6HSgIP&#10;91hurK1BdFQhQScHJsbZiIuajw2r64TJ4S8dX4X9WxvR1VaHzW31OLS9AZd4WWJ+CjF46PeRdjwS&#10;8LDj4Yi1HCcoXh0n4Bwl+Bwh+BzcVY1DuypxYk8hjmyMx+Z6H2xqiEB7fTzSIoyRk+iCeCcdiloq&#10;cCQHYDRqKDQoYmmOGI5xBB+5Tz+hG24gCqJcsac4lSCTjattxTjbmIfdpbya53Rh3asdvNZV8XRs&#10;W5yBTSXTsXLeZFRxq1Y6OZzpE7BociiKE4JRnBiOhRPDhLFW8yL9MJOi1TRvN6QRcKZQpJrsZItJ&#10;jlYUrSwxwcYC0RamCDTUg7uGKizk5aE0eLAw9cVgoZ/O+5glwkcoSbIECiddgoOJGmzJuVioysLF&#10;UAkhDvpwJVfjSNBxpXjlbaGKSBdDhDoZQ2f0EJiqygm9mh31xhKYxsJMZRjU5QZgTN9PoTOyH/QU&#10;elEck0FYkDbCwnUpainAjByQqfYg+l8Og4ufLmKn+CBrwQwsW12DNV2rUbliMcIn+sDSVQM2nlqw&#10;ciM42I1F+iRddNUaoq1SD3ERqjCzUyfgKBFo5KBNEcvIQgm2Dhpw89SHiwfFMFcdmDprQd1UXoCT&#10;f6wdopLdETrREX6xVnAhx2TnRfHPVwf+oUbwDtaDR4AW3AM04U4uKDjKFHl50WhbnY9NG3gsVCZ4&#10;5rzSwomYnRGIjDRvutnTsZ+ul4t0nUkmB1tFD7sWnKVr7AzFM562l+eeEsEjEQ8kJcdD27cuMIhI&#10;53ldLnI8vBIFbV8/t44erI3Y2llK1/9s1C4lqJBE58GA+diVvD/OxxgqDJn3boZLaeCIsOH31QhN&#10;5HQe4Wd6QEbnEoHzMXSko5UInPdOh2cPjCfoTEBJQTyKCgg8ubECdAS3Qy5H6JlMyhZbsbhCmVuy&#10;hHglAY8kalEMmxWDhQVTJOD5GDqixOMieLhksIiuhqEimY1/rfC6OIWp8D4BOD0VywwpKq+cbKVY&#10;tQJVSyswPX0hkictQMmCcuzcuIx+lt7H5xGeMKtxUehRStA5RccJYtw7Wegk2AMdBo6oU4cahJjF&#10;4GHHc2QPaxmO7K7G4Z2k3RXYu2UBWfsZaGuYgS3rC1CQ5oPpYZaItVdHhIUGHOmmMxkzDDqyQwg8&#10;Q6BCzkK+Dw+SHAb9MUMwP8oN2/JSsIsAc5DiRCcvPZOTgg3509GYMQlVKeNRP20SKqfwJOz0zxkf&#10;iYXx9DSICUVeVAgKokMlHQHDAjEr0EcAzjQPF6Q62CPNwQHJdtaYbGuJRBtzTLCwQJSJMQL1dOFG&#10;0LEcKw+t4cMh338ARpJGkBgw/ws8vJzNWIJnMEUrVwKIxbgRMGepDMV4LzME2WgSlMYg0t2UwKOJ&#10;IEcdTPCzgb2eCtRl+8GWgOVhrkHgUYKdriKMlIZBaSCDpzeBqT9sCTT+3iqIjdaBn5sSzHQHwUCj&#10;HwwMBsPGRQ0ewWbwiXJGWGIwMvMyMGPeVLgH28PEXhnWbqqwdhkHLz8NFOc6Y9sKBzQt1EegzzgY&#10;2ahB12IsRatR0CKHY2GrhoBgS0xK8kR8ogc8/E1haKUCBfXB9PpoildWiKTXUugpm0FP4PhUD3JV&#10;JkhI9cTMnAgkTfNEUKQRfEP04B9uhPAJ1piXG43GhjlY3ZSNJYsnY+7sEGSmEignu6JwqgdWlk/B&#10;YYpdF7sbceUsXW/HVuDYjioc2FyKg1vLcHJPldBjXjp2MWh4qZub5+m+ONdCwOGJ4kk8afwZghGV&#10;t+h9Z4+uwPZN5cKIdL7Z+aYXIcBgECVCR1pChTC/1gMcBsz/BZ4a4X10DjoPn0uEjfS2NHRY7HD+&#10;L6cjcTsMHopIQsxi8EQLjofdjgie7MwIUrgkZr1zPWH/tc0dCgvzJkvqeERJA+fjUpJ3exyPCBNy&#10;POLE1jyYVDgPA4p7fUpBRxS3aPHC+Ud2r8AOgs3m9mXYu42bwZtwnd0Un5+eKJLP4vOxg6KfJfBw&#10;/c75k5KIJcas0/QU4v4ZJw/WSyqVe6IW1/Ec3bsMh/dUC/A5tGsZ9myuQHtTDlrrMinSzUcz/RNm&#10;0MUbYTkOoeQMHNVHwlpZFiajZOgmH0iOZwBFjD7keIZi3OD+iDRXQc1Eb6xOj8b6mfFYm5GAtbMm&#10;oyF5AkpjIlESE01lDIojIlAQEow8Uj4pNygAecEBKAgPRXaAP2Z5uCHDzQXTnR0wzcEOKdYEHEtL&#10;TLQ2R6yFMeLMTRBubAw/HW04q1IEUh4LQ/nR0BwmAY8CObFhfft9AB2JCDwEH14lwkSFbkxjXrhQ&#10;SZhvyEhRBmbKQxHvYwFfC1U468kjxtMCbsYqBCAjilx2cDfThI3OWBiTy3ExHkfRjJyCCbkfg7HQ&#10;lu0DPfk+sDUcDnuzkfBxGUNOVQsBXkowJfAYag2EkeEQGFuRU7FRhIEtLyesATtvM3gEOcLWyxgm&#10;DgQpx7GwdFJB/CQLrFkeiWMdAVi9iOKQrxIMrVXodQ0Y24yDvjn9HlR6+BGEJ3lhPH3vngEW0DIZ&#10;g6HyvaCkPRzOBKIpZOdLKrJQVZ+DoiUpSJsThDklCSisS0Fu+XhMSnNE2HhzJExxRVpGAObSk7pw&#10;YSIK6aaaOycS06cFYVqiO8rjXLF+SiAOLE7HGYrQ5yhunTpIUX3bUnS15GFdQxa2ty3A8V0VAozE&#10;KMZuh+PUrfMtJLq+CTyibtHr3Phy8yzvr6KHZbPQiZCnxBDdBTsNaSiwJKCRRCRxX5QEPKKzkYLN&#10;B5JAp7b8fYdAETgfSzpaidD574jFFcpx76CzkFzj/OzIdzErl8DP4MmdRW6GwCINng8hJNnPmU3Q&#10;yk380PFIg0Z6/x18CA7CFBUEHBbX39whm8nwuU6WUnhPD6C4QlnynvcA4lI4RucQz3tJWOGRoSR5&#10;nzCnMtcJ8Wdzb2V6D0+5cZnn2pGqVOZ+O9xnR3Q6H0Knx/GQDu2mJxY9tfZtrkJXcz7W1szExjV5&#10;aF+Vg2y66IIMFBFqqgkHBs/Y4bBQGE43+gioyPSD8pB+BB56wg4bhFQXAxSG2mJpnBeWTwpCY2Io&#10;6uMisCQyEotDCTzB4VgUEoGi4DAsCAzGQoLOwpAgFBJ4FgT5Iz/QF1lurpjl7ISZjg6YQdCZSi4n&#10;2cYaiZYWmGBphkgTQwRTtAoyMoCXDjkTjXGwVJSHwSg5aFH8Ux46FPKDBmHAu1jFpWS1UN7nzoOK&#10;9Ls66yrDRmOU4HTMVIbDVmsMXAgg0W7G8DJVhqexMkUsE1jR3xzvZwEfC3IqDBozDVioyZKzGQ5/&#10;W3IKVtoIsNUkeMnAQLEPrPWGw4rg4+tK4ArVoFIB5gYyMNaTgZ7+AGiRG9LgZm8zeejZqsKAXIyJ&#10;oxZFJA2Y2ikRlBRg6aKOmVmeFKUn4+LOWGyusUZ8FDksLwPYeRrA3FEN5k5qBCFyeg6qcPc1Jddi&#10;DQcPA2gZyRN4emO02iCKVpaYnZ+CuqYSrFq/FHUrc5FTEo9pBXQDVE8iTUBWSRhmzY/E7IIYZJIL&#10;ypwbipnpvkhP9cbsPLqhymaigmx/U4I/ukLdcHxuErobF+DghlJsbV2Atvp5aCyfhsbSdGxozCbH&#10;U0vXYSM9fJsFx8MP2xsCWJo/gM5Nimk8sd0NfgCfbaJjK4WpePdu5zGIc9/d6HzTs/OQBo8oafBI&#10;H5MAiJ3NR06HJPRCJqAI7+8p3+33bIsuh6HDkgYOw0aEjhizpJ3OwjyeSZDBE9UTs0THw/CJRA6B&#10;heHysd7X/dA2OZ752QkS8DAoRMh8XIrbgviLpPeKE3Jxf5y75zeA511m2ylChyXMncP6KJqxhEXV&#10;6FxCKxm9V5hzhx0Rn5fAxG5J+J0IdFy3I4BHqgmd3Q63ZnUfXo6TUuA5vp8rlsnp7K55p0M7GTwV&#10;BB56ejXnYF1NBja3zsfWjhKU0hcSaKSMQHqyO2mMhi05HhslWRjLDxfAo9C/D1QG94XywF6YG2SD&#10;0mgnLJnggsY0f6xKC0FVZCiKg8JQHBxKwAlGEcGmODhEgI+wHxyI+X6+yPHywBxPF2S6OiPDxVFw&#10;O+mOdphia4UkAs8kKwskkCIIPEGG+vDT14W7lhr9LvIwHT0SOiOGQWOYDFSHjxDqePr1uJyP49ZA&#10;Ao8eQdNRR5EilmRqV+OxMkIdj5uREoLstGGvMwoBNrqI9bIiR6OGBF8LuBoqwtNcCx6mGrDSGCnE&#10;q0AHA0S4GiHIgSKVjQZFMPpuCCrG2nTT28qSS1GBh708zPWHwEhfBto6A6FOANI0HCksb6NH0OFS&#10;02QUdC3ZCY2BniWd224spqY6YQuB5/LuROxo9EJmujUCo+zg6m9GzkgZDv4UMUONYOWiAXMHcmJu&#10;OkIPZi1jecnE8qoDYedugqw8uqmWF2JdexWa1hRjTlEC/CfaIGKmM1LLKOLWkfupSkJOcTxmziUX&#10;SnFsEU+Bm+SPstJMNLcupfi9GBsyE7EhwBmbk8OwaWEaOpbNRnPFdDSVZaB+0VQC0BxhTqdTe2vo&#10;elxBsGnGjR7Y3KCIdZ3AcoMkgodfv05wusL9gxg8tH+JHqYH6XpspWuQgcM3Ot/4YuQS4fAxaN5t&#10;f1Bvk47qJbz/3ulUL+GSnQwBRjj2YauV+DnS4PnY7XwMHXY7/xWxcgg68yLfgec9dCTOR+w8KLZu&#10;/df2LAZXD3j+F2R4WxokAiBI7GSEkepnyEaeXkvg6cTdSx2UdVsF+8kS3kulsE5RD2xYInzEKS4Y&#10;OEIrGVc+0/EPHBK/xoDiFjQBPJL+O+9jlli3wxFLUrfD0GGXw8A5wMDZVU1lNfbvqMSuzWXoWJmD&#10;NrK629uKsHfTUjTQRRVFT/YAE3IX6qNgqTAUFvJDYak8EkqD+2G00IelH9QG9ceCaHtUT3TGkgRH&#10;rJzpj/bsUDSnh2N+qBfm+LljXoAnsgO9kRPohWwfT8zxcMdscjgzXcjhEGxmulLp5oxpro4kujGc&#10;7JFib4NkOxsCjxXiLSwQyR0EDXThqa0BJ1UlilkKsBqrAFOKWtoEH4WBAzG0b993HQcZPBLXI9kf&#10;RqC0UBkFW3I7dlry5FQIFAQfa9p3NVASWrls1OUQ6mgs1O84Gygjxt0UfpZqwravlQ4cdBQISBpC&#10;zIrzMEeUizFC7Oh3MlemqDUS+hqDYWk8DN7kdjzsyPGQAzIyGAY9Q1mhbkafYKNvqQItUwVoUzTS&#10;MpajcgS0zUeQE5KFvpU8JiRYo6M5Hqe3TkJHnT9FHmdETPSAZ4gFzF3U4BVuAb8YOzj4GMKQo5eV&#10;MtT0R0FebShGjxsEBQKPm7cBSkqSsWZ1PjZvqUbr+gpkFSTCwksVViHqCMt0QOYSuiGWJmDavBCk&#10;TrBDRagVWoKs0DDBGzUlGVi/uhKHGpfiYH4GOiaEoHlaLOpyEtFYNg3N1ZkUy7Owtn4WNq/Jx8l9&#10;1XT9NdDDtFGADjsZATDkbvg6v0ElA0YEz40z3ArGnV+b6GfY1a/CYbo+ufcyA4Bvdr75GQLS8OGS&#10;xdARtyXH03rgIoLmY/BIwFRN4JFsv+8YKK3/y+2I0GG9r9t5Dx7R7SzIIei8A4+02+lRFjlOFh0T&#10;JcJHEL2Hp0F916olDR5xm78s3hdBwsBhV8Il7/PkXHcvtAuOh5sTxfeJJb/OMGGJ06eKgGGIMXAY&#10;Rh/EMCr5vcLn0HFxug3JXMoStyOp2+EOgx/GrCN7agQdYvAQdPazCECsnZtK0bkqDxtbcrBt3UJs&#10;bStBJV2oYRQn/I3U4Kg6EuYKMrChuGVGjmcsT3pODkJ5QD/oDhmApZOd0JLmhWVJ7mjNDEHb3BBh&#10;orAV00IxP8ILWf5uJHI2gSRfd2S4kbMhuMwgZzPdyQFp5HLSnO2R5uKAVGdHTHGwRzLFrUk2Vkiw&#10;tERcTwfBAD1deOtqwkVDGfYEH6uxijBRGC04nlHkdvpzB0ERPJ+yPhXUj3/XETKwVR8NazU5IV7x&#10;XMnseuwJJi76yvC30KIYpkhuxxqe3KNZX4kgZIgwe21oy/WlYxpwMeTmdl04GYwjZ6SDWDf6vRwN&#10;KI5pwN5YAcY6shS3ZJA+0QihPiowI+CYkhPSp5JbowysCBQEHk2jkUJvYy61TCgqmshC14zAZKWI&#10;pClu6GhJwaGNyWgq90VighUCYxzgHmIGK3dNOPoaw9nPHGbkdnTNxmKcjhxkRvch9YPMmN5QpKg1&#10;bZo7tmyYTQ+ZQuzZWY717UuRUziVwKMOHTcFOETpIybTESl5/kie4YmUSAuUuOqiwV4Xi73NkDMp&#10;EPXzpuLgnOk4nT4ZO5Oj0DhzAirzJqGZ+16tKsC29YU4uK0cR/dUCXWJl8jBXOJpZLqX4wo5n2tn&#10;GD5NkjoeKbcj6roAoCYJgOhe4E6tG9sKBZCw2xDdhzQYRNh8IHp/FcGkqpxK0nvISGDEpXhc8r73&#10;Tod/XtwWgcOfLbodETr//7gdCXgikD+X1FOx/F49AKIyRygl7kfo28PqAQ/DqWDehA8rl6U7EooS&#10;XxMcDLkQAQ7sRggcvH1XmAJAMjmSWNMv5F8Gz1l2Re/hI4JH0qFQArJ3x0jie8RoJgzNIOgIcynz&#10;gD+pSuWzFLHOHFiObu6lTOCRuB1JvOJmdBE4PNH23m1Lsb1zETavnY8ta+bTE2w+1jflYvHc8Qij&#10;J3+ggQqcVGSFToS25BgMhw6Ek5ICxnFlbt8+MB4xGMuneaFzbjjBxxfrZ4ejIzsC68i+t2aFojrZ&#10;H/PDPZATQG6HXM8cf09k+Xlilo8Hpns4C5rBLVgEnqnOdkgmpzOZnE6inTUmUtxKsLZErKU5Qo0N&#10;EULyN6SopasGJ01V+p3GQkduOJSHDBRiFncOFKOVAB1yO/169xYW5dMZNQyWFLHstOUF2GiP7EeO&#10;h2BEEHIk4ATb6JHzUaYIZQZXI/qbCTzB9npI9LOCucoIOjZO6OvjQFHNh97rbqaKYHI7Ifb6CKXo&#10;5WKqCGNyPOmJphQ7ZqJ+iR98nMfAVH8YdHWHQcuAHJG5igALFd2hGKs9GOoGI4R6H03B+YyEobUS&#10;ouPsUV89ATs7UtDRwP1A3OAZpA9bHx6JrkmuSQkaBmOgpjca47RHQUFtGEYoDoCs4kAMVxoIPXJS&#10;y5dNwK2zxXh0aSnOHinFxo1FWFQ+E74RVtCgKGjso4wQnqYjzxvT8wKQlOyCJDdtJBnJY7yVCmKc&#10;tTDHxQDtTpY4TS71eFoMWnMo/uRNxKrK6di5sRiH91fj6IFKHDsgAc9pivcnjy5D9/FanD5ej3On&#10;lhNQGD7vgfMxfG4QrCTuZw1O0DW7mSI+N5uLbudjvYePCA4qaV+EjjR8GDpV5RJVlkm/RxKpROiI&#10;5xY/8/9LxFrYU7ezIJdnEOT6mUgCTzg5HgbP+7od0fmweLZBoXmdXyPoiL2ac+bQNpU8V8//6XgY&#10;QuI2l2wn2cmIlcsiKO4QeHiuWR6dK4JHFE+XIbgXet//m94BiCuXGTrkhsR1uLh+RwIdbj5vAE95&#10;wSPQGTone3onS+p2uAWr+h14GDr7tldgD8Ws7R3F2LqenU4hulpysW75PBRlRiOYbrQAXRW4jBsJ&#10;G+UR5HqGIkxbDVmOjlDp0wsKdFNbjRmBNbOC0EVffJMAnlB05UZiU14U2ueFU/QKQnUKw8dLiFxz&#10;AzyQRRfznBAfZPL4K1+KXN6uAoBSXO0xhQA0heLXZAdbTCT4JNhaIsbKFOGmRgRBSWdBd211OKiT&#10;oyC3YzhaDjojR0CuX9930JGIoEOuZ3CvTyHbtzdMlWRho0GQ0VOCreYYwcWYjhsGOx152GmOpkil&#10;TXFKWwAP1/uYKMvC21IDU0Js4W+tBXuCE08YZkegciXo8BSpPNaLY1kYOaNQciBWmoPIDSTh9c8d&#10;9H/KQ2aSsTBeS01jAOTVB0FFTxbj9EZAXmswRqn1p+2hkrhFMUzHbIwQxVw9tVE83x9b103G3jZy&#10;GEuDMX68CQxtVYQmc3WKVbwO+xiVwRijNhwKGiOgpCVLMBsFRW05+PqbYFfXTHzzaDl+erkSj29R&#10;1D5YgcYVOZidPR5OAVow9VZAaIoZZhYFIKc0FpOn+yDISxdB1ir0t5L7s1dFqq0WGsy0sdvRHEen&#10;RqJz4RTUF6egqXImutoLcexQHQ7uW4rdO0qwc+sibNuyCLt2lGLPrnLs27MUxw7X4Dw5H57P5zoB&#10;SKzj4W2GjqTkFlsCz7nV6D7aiG0by4TBodJR62MIVZdLSwIgFsNFolRSmiARPCJ03r9nKipK37sc&#10;ETjSTkfU/4KONHiKOGblcBO6BDwF89j1hAnO5+MKZgE8ImwINNyrmcdwSYMnd27cf9fxiPsfS1K3&#10;I4GNCAqGCrdo8Vyzt4V5SCS9N7kUwCO1JpfwXqn9D2DTI/EYOyseFMrw43od1vuYRfAh6Jwi6JwQ&#10;xmW9h44EPFVC/c5eBg45nT1bl9DTa5EAnh0bSrClbSHam7PRuiwLM2Pc4KU5Ev7aynBVGw0numk1&#10;Bn2CRd7u+KKmGZGqmhhMN7iPlgJ2zp+ALflxaJkR+A48rE56EqybE4YVGYGoJOeTF0bg8XfGLIpe&#10;swPJ9VD8YvBM93FBuheBx91RGH8laqKDjQCeWCszRFqYINjIAP4GuvDRo1hEjsdccTT0R43AuCGD&#10;CTBizJJELS6H9O2LYXRcSWYgHLQVYE/AcaOYZD2ObvbhfWA+bjgs1WWF+OWsOxZRbiaIdDUhdzQQ&#10;BorDCSSjEONmhIm+5gQlchsKwxBIkHE1VoGzgRJFL2W4majClwAV5W4AT9MxaFkUjX++24cH3dVY&#10;lhuMaE8dWJvKYey4/hil3I9gQU5RYxDG0L6KNlc4U9QyGg1dc0XomY+FG4GnuiwSO9YlYVfrJLSU&#10;B2FyvLHwPg19eahqjyboDIMCQVNeTRZKtK+mr0DOaSzUyQWlpXij+2Ah/vNiDf76zyb89FUXbl1u&#10;Qmd7EcqWZGLanEh4heoiis45h9zOvPxwTJ3qhakU4Wa56yLFRRUTvA2REmKPUl87rHa1wIbx/lhX&#10;kIK6sumoqJiJppY8dGxYiA0bC7CqdTZqllOkaZiBFauy0bwmH2vbF2L3rgqcOFIrzAl1meKXABpy&#10;NyJ0JCCSRK7r51bhzIlG7Ny8BE21mcINz5OlC8v/EgykAcGSwIVUKikrqGSJsOFS3BclvV9ROhVL&#10;S3l5Yalz0jZ/luhypOt1pMHDwBFVlBeLYoJOUTbBZ1405s8VwRMuEY9I/x/gkQDpvRhEovP5fwUP&#10;OxyWAJ4eONw6LVnuRoQJzy374EoH7l3mScHeTwsgdB/vcTwidESJPyuC5mMIsdsRRqJ3NwuTfJ2X&#10;as0SHA+Dh3sq76/HiT21OEbxSlK3UyWA5yCDh6Cze0s5PRlLsZUukp1kcfduLMXmdQuwgS6qBnqy&#10;JXmawJee7v5aivAj12OnOhK2o4egIyoOv9avx+dLmpFhYoupFirYPT8WB+lJsXFeFNqywtCeTcoJ&#10;F6CzKjMQK6YHoC49COWJfsgJdUGmvysySDP9qPRzE8ZgpXm7YKqHkzAGazK5Hlaioy0SyPXweCx2&#10;PGLU8tPXgQs3pyvJQ3PYMGFJ4k97cWUyj8Xi4RKSid3lBgzAKHJCRspysNMg16Y2gsCjBEuKTiYK&#10;Q4SKZW42t9UaTWCSRzRBJ9rNFFoj+8JAeTjMtSiW6SlgcgC5Lnpt7MDe0B87THBHTnqKws/Z03dk&#10;Qzd/kKM2iiYHo2ayP765tB0/3z+JE8uLcH3LcuxfvRgz4jyhrzEMYxT7QEltMNS0h0FNayg0yAXp&#10;mSvByF6TotY4BAabYcWyROxoT8XaZRFYNMcVYQGaUNKQIciMxDidMVAiICpzSZ+rpDEaY2mft7UJ&#10;QCULYnH5RBm+frISf3y/BX//tAuvHq3Fzm3zsaQqDTmFCZg82RmJYUaYl+KGrHQvTJ/kgpI4G6yY&#10;QjFvhgMKplEMTvHFzDgPzHbWQ7aLMRYmh2D+vATkFSahmKJMWU06ypYlIXdRJGYWBJPCMadoAhZy&#10;xW1jFto3FAnu5+ShGlw4Votrp1cIdTpC3Q5JqGymGCZxPCspmjVj97YKtDRwk3oylpZw5z2CwyJy&#10;JovJpZCqCB5VPY6GQbKUjlWUvgeLCJf3r70/9v54So/+b5fD+hg6LNHtcL2O0ISeG4OFBB3WArr2&#10;P3Q8JHY1BBNh6ARJAh2KYz1ORxD3+RH6/YhN8DEMHo5UDJsPnY7YC5l7EnN9jQgIaejcObcWDy62&#10;49HlDtzvAY+07lzg5vb3Eh2PNIg+hpCwcgRFLXY7DBuWJGb1RK0ex8PQOb63Fid2LxN0mMHTA539&#10;9M/dv3Up9m4ht9O5SIhYOzcuxr7N5RQT8rGqKhOLZgQjyVWf3I4CAkj+OmNhPVYGcdqq6E6bgycF&#10;y/BN+Rq8ad6Ds3Oz0DrFDQeLxmMb/TPa6Itfn02imLVmVihWZgahaQbFLXI8NVMDUT7ZF/nRdGH7&#10;2JPLccA0cjrp3FO5ZwDoVA8XYTlfATr21oizsUCEmTFCTAwRaKQPXwKPh5Y6HFWVYDxmJBQGDMTg&#10;PpKxWZ9+0gu9eJwWOZ8BPEkXOR3FIQOFhffsyL3ZEWg8jMbBapyssGAh1/fwIFEurdXlEOlsgjhP&#10;cxgpyUCDXI8uxTM1KjlqJfnbQVOWnMqA3uAR7R6m4+CoP1aIaXYEhKnkihYFu2NHVirw9Da+PnkA&#10;nbHh+PP4HuCbh/jq2mHU5KfDTE8eWjq82J8STMnh2NlrwN3HBC7+5rAm1+Tkqo3Swkjs6pyJlopw&#10;LMh0RUK0BTQoTsmrUqxiyJBzUyLwKNDfM2rscMjJy0BOcQhMTMaieVkqrhwrx/1L9D961oE/f9yJ&#10;H7/ciFPHilFZNxmz50cgdQa5zRQX5BBgZqW5In2qAxbNc0VnQyS2ro1H8/JELFg4HslTvBEZYEhA&#10;1kFShAPS0gIwJTMYU+aEIC03DMlzvTFxlguiptogPNkWcXS+FHrYFJRPQmNzJrZsyqVYX4Czh5bg&#10;ancDOZ0V5HIaCTgryPHXkxoIRrR/nhw8Xd/7d1RjdWOOAB1eeXNpSQqBh9xJCYFnEUGHIUMSgSIB&#10;Cb0uBRnp49LbopYQzBg6IngYMhWLJAASoNPjdiSTeiUI8JGGjuB0PgBPrOB2GDwFdN2L9TwMnoK5&#10;EncjQkcE0Mfg4ZkJxf0C0rvKZaFfTc+24HpIwlrmPRXJDAUREAIsGBzn1wrAYcdz/4oEPNyLWdS9&#10;i+tx7zyVPeBhUElDR9wXz/uuuZ0kzKP8rsMgz9nDfXfY8SwX6niEnsr7CDy7agTwCD2UReiQ2znA&#10;JYOH4tUOill7yP3sJW1onIeq/AlYkOiDSfZ6CKAYFWOmBR8NukHlB2OenRUuz1qIF0Ur8B2B58/a&#10;zcDaI3i0pBTHKGptnhuIrvwYdJL9XEuRa3VmCFbODMTyaYGonuIvxK3qlACUxHthbiiPOHdCuqfT&#10;u6kuRPAkuzphIoEnnsATbWWOCHI8AnT0tOGhrQ4XNWWhH4/WsKFQGChZvkZoPv9UErG4YlmmXz9h&#10;UvZhvXvBipwLr/7gQH+Pj5mmELXMydFwMzmDh0emm1N84Y6Dse7mMBs3gsAzGONGDYH80P7QUxyB&#10;lGBrYYoMjpdaIwfDiWKPPbkMF30luBKAkp0NsMBKB5eL8vDrmaP45tB23MhOxX/W1eLty7v48e55&#10;vOjejcLpE2BurAhzMyU4O2gjMsIO8YnuCIt1hb2XKUysVJCfHUoPhzxsaKanfWEYivMi4GinjqFy&#10;/SGnNBSy5LpYQ+QGYPDQARg6fACGDO0Nd2dd7Oicj4tHl+Dk7kLcu7QCf/xnD2k3Ht9pxuo1aUib&#10;541peYHILaInc1EYchcGY15REMrqwtGxmZzW7lS0rkvB/EWxSKH/3fgkF8TE2WLCBHvEJDkhjIAV&#10;l+GLhNkBmDjHF3GZngib4gjPWBN4xdH/KtkFGXnBWFqZgDWrkrCzaxo9DAvpoVmN22eW4c7Zpbh3&#10;djHunSvB3TNluH26mq51vp9WC3151q0sENzNkh7wSIshVLn4PUjYxYjbImSk3Y8IHbFcQu5pCbsp&#10;1uIPm8yX9GyXF793O6Lj4Yi1eAG5Hh4ewTGLrvViAk8xRy3SwhyCD2l+ThQWiK5HcD7cmbAHPBSz&#10;CsjtsCSxiyOYRGLkyufF/aj8oFWLJUYrsePfOyCQBOD0gEKABoGG55kVK5cZNtLlO/BcaMNdVo/r&#10;+Vh8Pv4MUVyp/G4wKOnM0UacPcblCnQfloibJk8weAg6x3dWC1OcHuZxNQQc1sHtldhNMWvbhmJs&#10;66SYxRAi19NUNQ0FBIjplO3DDTQRpq+M8ebacFORg7faaDSEhuByxnz8sLQN/67Yhr/ru/Drkk68&#10;XX0Af7RtwrVF87B5XiRW00XZmhVCjicEq2eGoHlmKGpTA7GUYkjZJB+UEtjmx3gjK4icjjcBhyJW&#10;GkFHrOOZ7GQvQCfGzgJR1uYINTNCgJGe0GOZweOqpSpUKqvKDMUYAk9fcjncgvVuTBbFLl4zazBB&#10;R65fH4KEiuByuNeym4EKzMntmCjKwNtSSxih7qCrQJFLDoG2eohyNoOroTLMCUg6isNgpCqPscMG&#10;IsbdCJP9zKEzWoY+ty9MCcT2mrIC0Hj9sfFWGjiVEIH7Rfl4tqUDf107jb8PrscvjWV4fe0Cfrnc&#10;jcebWnBr22qEeVtDT2c0wUcZ4QSeCYleCI10ga2LEbSN5ZGVFUQPi4XYvWE22pZPRsuySQjy1kXf&#10;/p+gHwGm79BeGDC4D/oP6kPHPhU0YOAnmJLoIUSb7kNl2LxqOs4dLMXPX+/C618P4vvPN2E/wSiv&#10;MAJzFkShpGoyqhtSUN+SjrqVaVi5YRr2Hs7F8VNFWLs+DVn5IUieFYSJFJMnZQQgYboXoqa5IYIc&#10;UvysQEzJjUQ6uaIUugkn080VPNkJzqEG8IwyRPxUW8zNd8XiJa5oXx2O0/sycbu7CPfPLsCjM5l4&#10;diYBT88k4sHpTNw7U4w7Z+qFGHZkX7WwqijX3ZQXTyH3IZEIHVESgHBcYuhIShEu7wFDPyN1jB3O&#10;EhY7HgIPQ4bBU8HAWUSwof2y4smCysntsMqk6nZ42gthFHoBRa08Sf1OUU5PxTJpPjseuvbnzwkX&#10;yvxscjjcp4d7MpMrmp8TBx5AWpRHP8/zMfM66oXJKC2aijJeT6t8JqqXzkZV5Rwp8Ag9iSXQEXoo&#10;c2UygUcSfyRAEMHDsBAgQoARwcOlCByWcJzBQ+Ljwvyz5JBEl8OlCB7pzxCa0EkieM5x3Q5B59zx&#10;Rpwmt8PQ4d7Kx/bX4cReEoOHXI8AHpIInr0Uq3ZwzCLwcB+evRS9uG6nbFYEMvxtEGeuizBDNcSa&#10;a5HrUYITRZV0GzNsjJ9E4CnAb9UdQPMuYNVe/N2wHT+Ut+Ovhh3A+sN4WdeAtmnhqJzsjga6aOvT&#10;uX4nBJVJgQQdX5QkemNhgjcKYr2QHe4p1PEwdFIJOiJ4pghz7Vgj0toEYRZGCDEzgJ++Nlw1VeGi&#10;rQZbdWXoy4+C/KAh5HZ6CW6H186SNKHzDIO9MLRvLwzv0wdKgweQs1GhnxkFFz1lOFFM4joeI/lB&#10;QosUg8eO4GFDEYZbtYJt9eFADogrjw3kh0Jt+GByP8NhqDwCCT5m8LfShKWyHDRlesGcYo4jRVFn&#10;cj+hJkpoDXTDi2VL8KxzHb48sRffbVmDpxHh+K29Ez+dP4H76+rxZHc7imYlwVhXHuOUB8OM4OPq&#10;YQIbB33oGCtTnBqEqEgr7NgwF0e2zMWBjTOwbV0qZk22gZnuEIyV74ORo/pijMJgKBJA1dRGQpt+&#10;f2srdVQtScXpYzXklgrRWDaJHjpF+Pmb3Xj951H88M1OXDy5DCtqU7Fs2VSsbc3C5s2F2L59MbZu&#10;L8GRw5W4cL4R3SdryPHMQhq51/Ez/DAhw59AE4C4md6YMMuL5IvcinSU1M9FbuUMzKIYNL1gEqJT&#10;/eARaQG/8eZInO6CGXOckTvfFqsb3HByWzTuHZ+M52dj8PKsCz4/o4kvzprg+ekwPDw9E/fPLKGU&#10;UCc0zW9YV4DqMroZFxIcigkggt4DSNjugU55Cb1HcC+SY1xpLLzWAx6xLOfoVpyEUnYzBJpyXoKG&#10;4hTHqiUcp3rqcCTz6nCsYtjwdgI5HnZAkwkQkwSVlfB5kqikc5akEczSUVk+A1XlGQSOWVhWMQe1&#10;1dloqM1DU8N8NK1YgOaWYqxeXYbVa8uxbn0l2jtqsKGzFl2bl2PrtpXkMldj195W7D2wHgeObPjQ&#10;8UhXJn8AHilJg4fFYHlA4Ll/jdfYkkCGoSOCSIhfF9nxfFjXIx2z+Lyis+JeymJr1nmCDY/qFd3O&#10;6R7HI5ldsPZdHc/xnTU4Sm7nELkcETrb2ouElqzdm0uxb/tSbG0rQnVuAnIjHDHNyRjxZvqIsaSo&#10;ZagKyyED4Kskh9rQYOxLni6A5+el6/C2aQ+BZz/eNu/Bv8u34a/6zfipqhO/12/F48WN6Ewjq5vo&#10;h7JkDyxN9kNpgi8WjvdE4QRvzI/zQn6MB3IjPTDT3w3p3q6YStCZ4kbQIU125pjFbscY4eYGwgTu&#10;vgY68NLTgh3Bx2jsGGjIDYcCgWcQwaUXA6dHfXp9iqF9+goL7/HE7FqywwSXw61WLnpKFLcoImmO&#10;EeDja6ElLMRnrjxMqKvxt9SGp/E4mPKyxLRvo6UIVQLPmIF9oUSRxpGcUwRFKhv1EYJrUh/C62qN&#10;IFCNJtcjj2iKXGcW5OL+mmZcaV+FH0/tw0n63r6sqcVX+3bjdkstrq2sxcb6xXC20YCWxnBo6YyE&#10;geFYKuUhT3Fv+Ji+sKdY1UiO5OTOPFw8nIOTO2ZgfU0IyudYY16yCZJizREba4ckckrTpwRgZloI&#10;PWXj0NGah4M7FqO1Lg2L5oTi2PYi/PjFDvz+00F8+8V2nO+uxZb2POzYtBAHdpbjAEXwffvpwUTX&#10;zoXTa3C6eyUOH61DQ8tsTJ0bhpjpPohK9UBYshNCpjggdqYnZlL8qFxViKUt87GgJhMp9CRPmhdL&#10;rwUgeirFOHIBuQS9wsUTUFLsQ47NHN2bzfHwiBlenFTFZ6dl8OWZPqTh+KzbDI+7Ywk+OeR6ltL1&#10;W4lN7QuFDoC8REx5URJFLoILqwc+S4ol21wHxMfLCQblRdwCJYlJDJj37+2Ja1xPxCAiWFWVT0PN&#10;EobEdNTwvD8V01FHAK2rmom6ZbMIGHPQ2JCLpuV5aGksxJqVi9HWugTtbRXYQNDo3LAMXRvrCdrL&#10;sWVLE4F7JXbt5iV61mHv/nYcONhF3+EWHD2xAye6d+HUmT04c34/zl08iPOXD+Pi1aO4cuM4rt46&#10;get3TuH2vW7cfngG95+cw8OnF/HwxRV8wr2HJcMWJK1J3KmPJ8GWHoUugkEsPwAP6cHlDkH3LpHT&#10;4UhFoLlP24LbIeAIfX3oOMNG2unwuUTxZwtz3hJ03sWsY81CzBJ0RCJJa1YdjvYMBj3G9Ts7qnFQ&#10;dDoUqbYRcLa0FQotWvsISFvai1GVG4+cKGdkuBog1d5AcDrhBJ04Y3UUebmhxNkZuyZPxcm0Obif&#10;XYYfFrfinwZyPKsP4k3jdvxTvwX/NNIFXrcFX5e24nFBMy7PrcXBjCKsSpqEEgJOwQRX5Md5Ii/a&#10;EzmRnsiOcCPH44pMf3cBPFy/w9BJduUWLQKPg6UEPOR4Aoz14W2gDQ89TZir0E06UhYqPCdQ334Y&#10;1LsPen/aS3A8kpjFSwz3x7B+fTGCoKQ/eoTgSrgZ3Z0iFIOH63rcDcfB11wTnoYqMKHYZE3OgYdF&#10;eJqqQ3vkAOjJD4PpuNHQlZeFMkUt5eEDCXYDEeaoA38LVYKUBp1zLEwV+gtrp9tpj0IAfca6GWm4&#10;3dqMg/WVuLd3Ew7ERuFKXh4edrXj6ip6GCwqxM6WagR6mcLJkUBqrwETckuqqsMxklzMCK7U1lek&#10;p28MxeX5dO0V4sKeWTjSFo9DrVHYszoaq6qi6Ukdhyp6cteXTcHy8ilork5Hx+o52NQ6FzX02tLc&#10;MBzdUohXj9rx7efbcPd6O3bTtbB541JhGMWmLcuwfUc9Tp1eh3MU+Q8dWIH2DSUorZmOabnRSJwZ&#10;jNjpvghPcUXwJAcETbJDdLoXMuZPwsLquVhYOxsp2RGISvNCLLmiGHJEk7PDkF2WhuJlGahqmIHm&#10;hvHYudoWl7ao48G+gXh6qC9eHO+NF8d64+WJfqSReNbtTPBJxV1yPWeOVNP1WSKAgEHCa1VVEDgq&#10;WVy/U5qG6vJ0AgdPecHKRG3lLNTzrIU8ZWrdXKxoyEZzYz5amhZg9coitK4uwbq1ZWhfvwQdGyqx&#10;gddo31yPrVsbsW17M3btbMGePauxd99aAsc6HDi0AYePbcKR45tx7NQ2nDizA93nCR6XCB5XDuH8&#10;NYLHzaO4fPsErt7pxvV7Z3Dz4XncfnIZd55cwr2nVwge1/Hw5Q08/uwWnn1xB8+/vIOXX5O+uosX&#10;pM++uYsvvr1Huo8vv3uEz797iC9+eISvfnyKL398RuDpiTjSgGG3IzoeEQy8LQ0eBogAHgLKQwbP&#10;JXI5PTBi3afj9wk87HS4dUsEjljyeUS3w+KKbNHpCOLeykebcY50/kgTzh0i8HCnwX31OClUJtcI&#10;OszQIbhwhfL+LUuxgyDTtTpPGAi6u7MMXasWYnF6KGZ4GCPVWR+JZNdT7XSQ62aNVTGhOJc3Fydn&#10;ZaHJ0x9nZ+bi4swCfFZUj18q1wsR603jLgLQFvxZuwW/Vnfhl5ou/Fa7Cd+Ur8OVrGU4lV6NMzNr&#10;sTstH7Xjowg2rpgZZofZES6YG04KdaGo5YJ0H14pwgGTnGwEieCJtKKYZWoAH0NtIWI5aBIkxnKv&#10;YzkoycgIa5kPIPURwPMJ+hB8hg/geXkGYnhfCXj0Rg6FC7kdLxMN0jgBOvaaCsLUGP4W2vA2ofNq&#10;S8ZueZpqwN9GF5bq8uR0BgnQGUdOR0NOBqojBkFTdgD9DqPha6aKcAc9RDrpC0Mqgq016dwq8CQQ&#10;ZQW740RdBU6sbMDBNfVYFxeGrSmTcbyZQFxdgl3Z87CpvhyTY10RFW4Nfx8T2FqqQUV5CGRH9Yfc&#10;6IFQ0ZDFzBkB2L8jD1dOFlPkysDGhgjsaonEsc6J2LwqEdXFsVhSSIApmkBlLKpLJqCpagpWVk9B&#10;XflENFUkY3t7Pk4fb8C5M6uxaety1NPvU7VmOSpWLcfKDc04dHwjzl3YSDfYSqxrL0R6ZhB8o6wQ&#10;MMEeQYl2BBx7hCS7InyqO7keF4pT3hg/jZxNii+CEpzgG2eJ4CR7hE51QeQ0d8RnBWBqfjTyK6Zh&#10;SX0a1rQm0XUWgTM7fHB9uxlu7xyJh3v74RkD6NggvDoxFK9OWuLpqUQCz0JcPF6Jg9srsH5NEVas&#10;KEAzw6O5EGsJHm3rGB4V5Diq0bWJHMcWjimNBM8WchyryHG0kntjcLTjIMWVw8c24ujxTTh2cgtO&#10;nt6G0+d24uyFveQ6DpLrIHhcP4LLN47hyu2TuHb3NG48IHg8uoS7T67i/vNrePCS4PHqJh4RPJ58&#10;cRuPv7yLJ1/dw7Ov7+PFN6x7ePndA3z2/UO8InC8+v4R6SFeEFBe/eeh5Pj3/PoDgspjQZ//R1J+&#10;Sa9/Tce//I7BQ6/TtvAageern57jkw9nCvxvlyO9LQLoY/AwYBg8QiVyzzFRAojOvQcS/yyLoSOe&#10;U5joq6cP0fuYtQIXj7bgwhFyP4d5kb7lOLW3TqjP4VjFI873bluCPRSr9m4icZ3O+iJsWpWHzuYc&#10;tNITomJ2HOaEOSDRXp2Ao4K5jibYMnkyzs+jp/PCCvxctxbYsBPH0+dga1wi7uWX4ershbiXvRi/&#10;L9tA4NmKf5ZvJ+B04ueKjfilepMQtRg+vy7rwmfkii7Mpt8prYIAtBSnppVj19QcVEaEId3LEmkB&#10;1sgMcUBmkCumEXx4WtMEB2skEni4fme8nTmiLAk8JgbwNdSBi44mLMcpQVtupDAFxghyOwM+JYdD&#10;4h7KHLkUBg8mOMhiZD+6gSluDScomSqNImeiLDSje5uNg5O2IqxVRwrgiXYxRYAVOSljFVgqyxKQ&#10;5BForSsMAlUbMRDjhhF0ZAcL0NFVGAF9dkFj5SiWjUGgpSb8LNQEBVpp0fnGUWwbgygCUV1GMvYs&#10;r8Lm+qXIC/LC8qRE7KpbhlWzM7EuKxMdNQuxMCsKM+gGnhDlCF9PU2hrjYTcmH6QlR+IsVqyiIqx&#10;Q1f7LJw7VohtbakoyHBGwTQ7NJcFonFpBBbND0NhLnc44xUK/JE3OwjlC6JRu3gi6iuTsbwyDStX&#10;ZKGT3G0nuZw1XQ2oWtuMwhXLUbl2FXYc6qIYsBlnutvRQS5jIsHFzlsT1p6asPPTgnuUIbzjzAks&#10;LoiY6onxMwORQGAKTnSEY5AunEL04DfBEt4TzOA3yQqBybYISXVAxAx3JBVEYs6SeCxrnkHAyMD2&#10;zunY2xaN7nZjXN0yCI/3DcLLY/3x2ckhFLd08fJ0KB6fzSD4FAnwOXSgFrv2rCQH0kogWUcgacfh&#10;E104cXo7us/twtmLDJD9uHT1IC5dO4SrN47g+u3juHnnBG7eP0UOpBu3Hp7GncdncI8jzLOLeEwR&#10;5smr63j66haeMky+vI2n5ESefX0Xz7++R8B4SCB5RKB4TCAhiAjbT3r2GRpPeo49JvHrDAtyKwQY&#10;hstLci98jCWBkaQUoSMBzyMJeOj9X33P0LmPr//D2wQfeu2rH58IrkcAjzR8/q9SWmI9D8NHBI/g&#10;bnrgIi1pAPH7Rcfzzu2IMwyeannndiTN6I0EHQIQQYfdDq+RxRXIBzaVYbfQRF4kxKlNaxegozkX&#10;rfWzsXLpDDQUT0V17kQUJHphqqs+kuhJW+Rti13pyXhRvgzo2IMvlzThj8Yu/Ltym7B/MGkGrmYt&#10;wIuiGtybX4Y72SV4kl2BbxatxB+1XQSddvy4ZAN+WLoBPxN0OG79Wr0Z35a343ZeI45Npad/SjmO&#10;JJXhTHoNLsxagZ0p+SgOCEKSkwmSPK2R5GVHcsREilnxznaY4GCFCfYWAnwizPXha6ALW1U1GCnI&#10;Q4HdTO/eGEywGdzrE4weOAR6o8bBUE4FuiNGYdwQGYwi6CgOGgzFIYMl4NFXEuKWv7UGRSwV2GmM&#10;JqejihgXE4x3Nyfnow5nHUUhhvmxCzLXgLnqKHJWQyjWDcWoAX0o1vXGaJKW7BAoDelP5x0BH3I+&#10;gTYELkMl+vkx5Kzk4W4gj3h3M9TmZaCztgKp/h4oSZmEjXU1WBQ3Hs3zZqK9bj5aG+ZQVEpGRqof&#10;IiKcYEnRbey4IVBQlRHAExFli80b5lD8mI/1jRMRFagPY11ZhAUYYmqiMzKnByF3Xhzyc+OQPScc&#10;OVmhKMohIBGMhJ61xSkoKk5DbVU6NtB1cHB/C8WHdhylG/j0eXIBZzqw70Az6un3CI6yhIWrCizc&#10;xxF8tOEcrA+PKGP4ElhCk90QNyMQk+dGYnJWOGLTfBBOLmj8dB9ETHGBe4wBXKIJ1hOM4JNkjoCp&#10;Noic5YHJOWGYuXAyxa55WNaQi2VLJ2F9tQd2Ncrj0kYZPNzXF5+d6IvPT8nis1PqeHnGBS8uTKaH&#10;dDGuXVqFi5e2kTPZh4vXDlKsOYqr907i+v0zuPXoHEWac7j37DwevLiIR68uU6QhqHx+FU8+u0ow&#10;YYdyEw8/u47Hn98U9p8SZJ5/RZGHJYBGomfCPkHnmwckhoUEOC8JQu8h87/Er/W4mh7YMHhekNgF&#10;iU5IhJH0+1ifc8QSopZEn9HvwuLtL+m1DxyPNIRE8XHpbXYoDI0P4MO9l6Ucz8fgEbelwSNAp+fc&#10;PBCU18pi4EhELuc4r4POSxI3SoZH7K/DER571VWKLWsLsLYuE8uLkwgy8SjOoNw9yQvzyNpP97NA&#10;ioseZrgaoCzECXumJ+HLZbX4e80GYO1O/NqwHj/UtQGtO/G2bTd+ad6IzWEJ+KqqCQ8LluJu7iK8&#10;WLwM31eswqN5S/GioJ6gsx6/Vm7ED+Ud+L6MIFTZRRDahO+XbMSzonU4N6sO3WlVOMkASqvEydQq&#10;nJ1Rj+7MZVibMBPTvZwRQfEm0YWcjostJjpT6WSNCT2OJ9hYF26aarBQUITWsGHCXM/DSOrD5GCt&#10;pA1XdXPYq5jDSE4dmsPGEHiGYTSBR6H/IAJFPxgrjIS3sSps1OQQ7mRIDkcLNqqy5FI0MYmcV6KH&#10;BcLs9MjpaCPEhkoLHbgZKsNOeyx0Rw/DqL69MIRAN7J/PyjLDCYXNJhg1wfKg/uSSxohNKX7mHFs&#10;0yBXpUxxSx7hthRXkykGZc9CgqcT5iTEkMOcidl+Pmiez1NJFGHXxsVoqZmFDIoufv4WMDRUhJqW&#10;HMZpjoCSxnAkJXuRU8jGqX35aFgSBXdHVfTvR7Ad0hca6qPgTr/3pMkBmD07GgX547F4YSK5IO7M&#10;FioZpLhgKuYUzEBOXiLWNGbRQ6sZT+5sxNcvd+KLF1tw98Y6NNZPh7uXDvSsx8DIcRzMXMYJI+Cd&#10;gwzhFmEM/wncMdCdYEPOLDMYSVmRSJoVhtTcGMxYEI/EzEA4BuvCPkQbvok28JlkCc9EU3glWsA7&#10;gRxQkh9Sc6Yit2gW5i+YgvLCCDQtdsPOBjWc6xyGJwdl8Pxob7w61Quvzg7Dq0vOeHY1Bw9urSX3&#10;sh83CDbX7p3ADXIvNx+dx63HF3Dn6SXce35F0IOXVygOXaU4dI10owc0FIs+Z/hIxPsvCD4vSa++&#10;uk03+B28IjFwJACiyPStBDaiODpxyZBhADGYRBi95JglgkuQxDVx+ZTO/5RhRjGMo9hzrtPp2ZZA&#10;TrLPdTyfkz6jYy+/uEOlZP9zOscX9Po78EjDhfUxkKRfk4bPXQYPVyRzSxa3XvXARQTM/xLPQMid&#10;Erleh50OVyhL3I7E6XAr1tmjzeg+0oiTvHoEj0DfR+Ahx7Nv6xK6WEuwsmY6FkzxwVRPQ4ouuuQs&#10;dJFJT/elwR7YmZGKB5UUpVYTYDbtxj/rtuDH5evwZsMB/L16O0FoG/5p2Qx07cezxQ3YNT4Zv7Z0&#10;4PbcRbifV4YH85fizxUb8U/zVjwvqMPjedX4unglfiDoMHy+Wbwe35Z14jsCz2eL1uNGbhO6Z1Tj&#10;zLRqnJ6xjKBTS9GLQEQ6ndmE9ol5mObgjFAzHcTamSHezkJQnJUJorliWV9X6KWsSTe9lsxwgowO&#10;wgxcEWcSiBAdN7ipWsFawRCGwzWhNXQsxg0eijEEHLk+/Qga/WEoL4tgS21YjB2KWHIiyUG25E7k&#10;EeGgj4xwZyT7WiLB3QThBKRoez3EORsi2tFAmHvHWlMZo/r3FWY1HDWwP9SGy5CTGgj5fn2FOYn0&#10;RslAX24wDLjuh1yUq54iPAg8vkZKSCAHNys+FmHmxpgRFYasieMxI8wPFXlTsaZ+DpqXZaKsMBGp&#10;U73g7akHLQKOgvJQKKuOgPzYIQiPsMXalTOwc0MmFszyhqGOLD7t8ympN/r2740hw/pBk1yab4A9&#10;MjKiULYoBaVFCcifE0ZOKB5zi+Zi+sICpM5OQ1HhJBzeU4YvnmzE658P4Z9f9tD2WqyongALi5FQ&#10;N5WDvt1YGDmowtaTYhS5K/tAHXhEmiJooiNCJrkISy2HT3FHPDmt6fMnYvaiJCSR03LwN4B9EEEq&#10;wRFBk53gOcECThTTrAMI4KE29P5YTM9NQXbhNGTNGY+8eeGoLXLF7pXauLN7ND47PhCfdw8k8Cji&#10;+QVvPLq6ALduteH63YO4efcUblB0uv6gm+BzVgDP7ScXce/xJTx4egWPXlzFYwLPU3I3zyg+Pf/8&#10;tlA+fXVTUr7bvo4X5IJEPSdA8XtZL76gkgDFekEQkJZQGczbFMneid7PekZwe/llz+v83p7XxGPS&#10;rwmfRSX/zHP+PAbkq2skin4vbuDJc3JnFAUfPqO/i/4+oXJZdDoiWFgiaKSBI73PAGG4sJPh3su3&#10;r6yXVCL3wIVfE+Ek1uUIsxbSz3KLGTfZc53ORW7BIuBcJOCcP8FN5zyRO6+RJRkEyusRHdpVi71b&#10;q7B7Yzk2txZgZUUalsyNwPzxLigMtkfzpAgczpuL5w0r8NeGHcC2o8COU8Cus/hz/V781NiJ1xv2&#10;0/GT+HftbvzdvAm/1ncA7btxOXM+DiVNw5eVjQSdJfiyrBFfkP5Y0UmuaDfeNG/HX01b8fXSVjyd&#10;34BXC1rwbWk7idwPgefb0g14smA1zs+up5jF8KnByWlVOJFeiaNTyrGPtCelGu3jC5Hu6IYgE03E&#10;WJsghoATS4ow0YMHuR2zkcMRqmuKGU4xmOaYiGSrOMQaByJQyxUu42xgo2gKoxG60Bk+DqqDZaHQ&#10;bwC5nv4YPWAgNEYMQZAVgUdpGKKcjDA3wUuolwmx0UFWtDum+JojPZBuEAJOrIMe4l0NkUIw8qPo&#10;Y6oiByuCz5A+vYRYJz+QYEY3viK5H8UB/TGmXy8o8dzTQwdCc2hvWBM0XHTHwEFdDo6a8oh2c4Cf&#10;ljqSAr0xJcIfCQFOiPW3QVZqEDmTGCwpnoiShbFIm+IJWxs1yI3uD6VxshirOhwm5oqYl+WP+spo&#10;zE51hibFsE97f4J+9Hn9yXH1JSfWp+8nkJUbgqgYLxQvlPRTyc+h6FUwFVmLi5FWWIKU2ZmYlhqK&#10;xmWpuH2xGb98sxOvf9+DX77vwpE9eYgM14ea8VDo2Iwmx6MBOx8GiR5s/DUJQHrwibGAz3gLeEQb&#10;wy/BGmEUvWKm+SElOxoJGSFwD+VFCA3gGeEA7xh7uIaZwyXMCPYBevTzpoiaGoyUrERMz05Bxpwk&#10;TJ81HrlZXtiwzAyXtyrixXEZfH5mOF6cNcOjc4m4dWkZrlzfTtHqBK5zvGLHc78bN+8TeB5QzHp4&#10;AfceXcR9Et+kj+hmfUzuh/WEQPT05TWhfEx68oK3r0nqd17SPolveAbRM7rpn5NLevF5jwhILxk+&#10;BAVpvWSYfE7wYLC9In1G0HlJ4CA9e0muSgDHDWH/MQHkIQHxAbmy+wTJu+TS7jw4K+jWvTO4cacb&#10;126dxNVbx3Hl5jFcun6E4uQRXLhyCOcuH8CZi/tw6txufMIQERyNsPa5BECiGDL/F3gYJAwYATwX&#10;CToMnvNkH3vckAgbcVv4nJ6me8HlfFSRfP44D4lYjm4CzrEDy7Bv5xJh/pwVpWkonhaEgkRv5EW6&#10;oSTcHTVRvtg6OxXXa2rwn407gX3dwKFLwO6zwJ5zeLv1ON5sO4F/2g/gZwLIvwydnafwdvMxvGnb&#10;hT9XbsK3NWvIDR3GidQ5uDw7D69K6/BFeRO+WNyI75auxE+16wBySP+upvNvJZDt6cbrjQfwfU0H&#10;XuStwPPsFfiOoPNjxSZ8zq4np1mAzum0ahxPXYojU5fgwJRS7Ji0CJ0TirAlvgwrYwqQZO2EEFMN&#10;xFoaI9bcCEH6GnBQkEWutx9qo2dirnMyUqwmYKJFFGJNghCm5w0PdUfYKlnAWE6fopgKxg0aCYW+&#10;AwgO5EwGUDQipxRiZyiAIMbBBNkTfJAe4QovciUzw5wxI8Qe6eSCpvpbYbInRVFfa4pfRkgOsIST&#10;zihYqY6EndZYqAzpT7DpK6wgykvkDO3dS6hr4pa1YQQEhf6fUISTg6fROCpHEOhGwMNYD/5Guojz&#10;tMeUcBfMS/VDaX40mmrS0L5qLra0F2D9mtkopojk7qIJVYKLoZEijMyUYGQkj9hwEyzM9UXWNA9Y&#10;mI7GwMGfYsjQfhgkQxrUF/36fwoFxWGYONGHoMOjq1OEhf9zirKQVVKEOWWLMHfBbGRMJ8c1wx/t&#10;LbPw+PZa/PnjLvz9yw48ud2A8pJg2LgqQtdGHvq242DhoQPHEAJPgBoc/XXgHmYoQMcnzhS+Cabw&#10;m0ggirdCKEWwkERPuARYQMdCBSbOOjBz04aNNwEn2JhkBJcQckzxnhifGonxKeFISA7HpKQQzEj3&#10;RdMia3R3KOP5ETl8dVoWL08b4GH3eNw6X4WrV7cJ9TpX7nCz9RFcv3OSotcZ3Lp7FrfvEXwenCf4&#10;UOSim/v+kwuCU2C4vNdlPKYY9ohLEgPnw9dJ/Przy4J4W/w5wXVwnCOw3X1E8CDQ3XlwkWLfOXJh&#10;53DtzllcuXUal26cwoVrJ0jHCRzHcP7yUZy9eBinzx9EN8HjxOkdQlP80VPbSFuF8tDxzTh4bNM7&#10;HTi6EftJYrnvcKegT3h4Ak8v+gF0CC7iXDgigD6GjggV0fVwXx3R5YigefdzBDX+DCFSneqpQCaX&#10;wzp3fDnOEnROH12GcwfrcX7vCnTvqMOh1jJsXjgXbSlp2D1nHi5U1eJu0zp8t3E//t1zGjhyFTh8&#10;HdhP5U6CzcajeNN1FG/3nAcOXMKbLcfxmhzLP63kgLoO4c324/inbR/+WbMdX9esxi/Nnfhn7Xbs&#10;jJ2KCzNy8aSwGj/WrMPPy9bh2yUEHtpG50G8Xb8fbwlAb9v24G3HAWD7KYpsh/Gf8rV4ldOAzwtX&#10;4VVxK14u6sDFrCYcSyHoTCnDrsmLsI20aWIJ2mOL0Bo9H+tiClHhNwMTTOipaqiFKFN9uCmPRnFg&#10;JDqSi5FpMwEZtgmYah2PiWbRFLVCEGHgB281FwE8pqMMKI4pQWXgCIyhmCVPrke+H8GHYleAlQGc&#10;NcdivKMx5kS5YVasB/zNVTE9xAE5E7yR7GOOaUF2mOhqgtmR7kjxs0CStym5H2M4UiwLttNHqJ0R&#10;zFVGQnP4IIzuJ6ncHvJpL2EE/OiBfaFK0cdcaSjFOAXYa4wUejX7Wesgf6o/KvMTsK5hNrZ05GF7&#10;1wLs2FSAXZsXYveWYnS2zhPG/4T5ExxtVeDlpY+AQCOEBpshMc4OObMYPJ7w9dKCuqYsFJWGQFll&#10;GEaO6o8hMp/AykoNedlx5Ghmgic3X1g0Hfklc1HdtBQt6+uwvLEQpYtTJYMRs0KxZX02vnq6AX/9&#10;uAO/fL0Jh3fmYlKiJQzNZKFrTMB0UICNjzKBZxzFKG0CjxG8Ywk2cWbwmkCRit7rTXHKJcwEdr6m&#10;MLTVhIaJMrStxkHbeiwMHJVh66svrHzqSuDxjaKoFu+L4FgvRI/3JUgGIjnBB0WzzbCnRQUPD4wW&#10;OhN+fkYBj7p9cfv8Qly/1kk3N1cqHxMAdO02uZ/bFLfunqb4dQY3yT3cukcQYjdBEewuVzhTKa2b&#10;97oFYF2nuHaNSnYZV+k87DRYl68fFZrVz3PfHHYclySO4/SFvQSPAzh19gBOntlLANmNY6d24/Dx&#10;HYIOHt0maP+Rrdh7aBP2HdqMPQe6BO09sInKjdi5v520HrsPtmMXafehDuw5vAF7CSr7j3bhIAHo&#10;8AmG0XY6/06cPLsb3ef3Cp9/7vJBfMLrVbGESdVJ0vvS8GGJMJEGjxirWLelZhzk94nin+XVQN/1&#10;06FYxcA5d6wOl8nl3Dvehi9O7sbPJ47i90MnSN34bQe5loOXge67wJkHEp0lnb4PHCTg7CB3s+uM&#10;xOHs6MbbnQSjfecJMKfwRyu5GgKM4FS2nyCncwT/klv5t30fXq/dhR/r1+PXJopJ1a3YED4RBxNn&#10;Urxqwd9CK9d+ilnkiMpb8GfzZnI9BJ91u0kMnoPAxiN0PjoviWH0Q/V6PJ5HUMxchtPpVdg7aTF2&#10;TCTgJJSgg5zO+rhCrCXoNIbNQ0PgbDSG5GC2QwR81JTgrDKCopULutKXItd5KmbbJxJ4JiLFkhyP&#10;SRQBKhRRhv7w03CH9Rgz6I/QhtrAMVAeMBRKAwcJcUuRnI88QcjNQB0Jbibw1lck0HiiKClY2I/3&#10;MsNsIW5ZYYKTAWId9ZHI9UAEonhXfUzxoajgrA9/imVevACghgIsCYbKg/phyCefEHw+xfB+fYV6&#10;IK0RA8jlyMBCZTiMFAaQU5JFQXIQNpVMQVfhFGxdmY2tXQXYumk+trE2zxf2udNfdWky5mUGYcZU&#10;T8xI9cacDF8syAlD6YJYLFkYg6LcMEyd5Ap/PxM4O2vB0U4TpkZjoa4+FOGh9qitzBBWBuF1xevq&#10;ctGxqRY797Zgy5Y6rGwpQlnpNBQXTUERAbCiJAFnjyzFfz7rxO/fbsajK3WoXxSJCb6amBVlhsVT&#10;nZCdYouEGCNExTsgaooPAiY4wT3CFM7hBnCPMYFnjDmcgoxh6KgOTZ7Sw4HcjrMBTJ11YeaqSU7J&#10;EG4hZvCkGOYf64qISYGYRK5n2vRYzMyYgOlTQ5Gf6YiuBlNc36WJJ0dH4cVJWTw+bYMHl3Jw48pa&#10;ugF34OSFPThJ7oHjx8mzu4SSO/Nx+fH2iTM7cZxcBovdxZGTW985i33kJvaS9hzplADg0AbsOdiB&#10;3QdIBIld+9tom8p967GTtGsfvY9Asnt/l7C9ez/9vACWLgE0+w9twf7DW3DwiARCh45tx9GTu3C8&#10;ew+Odu/G0bMErAv7ceriAZy+SlCjSHX+5lFcYvDdOyWAk50Uu7aHTykKclSjyPbs1Q0h0r0DjzRw&#10;xJKHL4hzHl89Tts9APoYPhLoSDWR9wBKjG9cMngk9TlN5HDI2Rytx6NTm/HzubN4c/oGQYUAc/Qm&#10;uRdyLLvOETQIJJtO4u120g6KSXsJMHvO4m0XxaV1B/BGcCIHyX0QGDYRCLaewL+dh/Dr8i783riJ&#10;tg9QNKLXNh/G3+t24beGjXjbvp8cz058VbGGHEoT7i6owQrvcJycnoe/mrdSrNqBN3QOdB7Fj8va&#10;8GVpk/A5IOC8ad2Df1v30mfvw5t2Oi/FuDfteyWuaN1+imfrcSGtBLuis7E+eA5WhWShJTwbLRF5&#10;aArNRX3ALFR6TkODP92E/pkI0lCHP93ka6cUoNgrA3MckzDXKakHPOMxyTwG8eaR5Hj8CVKusJUn&#10;uz9EDdqDFaE/XJmcjxwBaAhUhwzF2AEDoT1sCLLH+yCIbpJpwXYoT49Cqp8NAi1VKW65ItnTEmHm&#10;6giz1MR4J0PE2OvStjoibTUQTUByofhkrTGawCJZUXXc0P4Y3odiljCtKrmrwQS5IX0wVqYvxlL8&#10;MRjTHw46Y+jz1JFmrIZCU03UpQdiywYCT0cBtncWYAdBZ/vG+ehqy0dbyzy0NGRi2dIUVC1KRFXZ&#10;JKyoT8OqFTPQUp+O5TXc7T8BuXNCMWdmENLS/BAebgUHJw2kTgmk981Dx1pyUVurceHiNly5ugtH&#10;jq5CTe1cjB/vjYhoF6RT3MrNicfCvDisaZiBuxeW4z/P2/DtjeW41pGFu+sL8PvBBrw+UI+fti/F&#10;9ebZqC1MxOSZUQiId4W1jx4sPDWp1IENORprbwMYOWtA145ilos+LLxMySFZwDPMlmDjBL9oB7gH&#10;WcIn2gnx6RHImJeE+cUzkT8/HTMzY5Ezxxtt9Q44vdUEtw8p48ExeTw8ZYWHF9Nx7fwyHDu2Dtv3&#10;tmLT9pXYvGPVu3LLztVCydq6a42wL31sS08pbPcc30Tlpt1rsJm0hbRtdyuBeR0Bp50AtAEHjpAL&#10;ObpFcDQiQE6d3U+R6YCgc5e4HuYYLlG0unyd3NNNclO3OPqdw+37F8h9cfS7jAfc+fDpVdx7fg0P&#10;SVz/w5XbXLnMlc2vvuKm8/v4nPTltw8FffXdI0Hf/OfJO30AHl67SnqfJa7ywPARoSOAh+AiDZ/b&#10;JC5Fh3OFIMPRiutzOLpdIfhwU/klcjr3T7Xjh8vkWG4+Ay48Bw5dw9sDlwkyDBZyKJ1H6GY/TGAh&#10;V9F5jMBynJwGA2c/XjfvxOsWbgqnG58A9HbVHrxZuQu/128S+t38UtmOv1dspfftwJ/1Xfi3ZTve&#10;rt6N16t2EkzaCTiNuJNbjfv5NdifkoUlLn44kZ6H/1StE5zOawKT4GwILJ8vbsL3y9YDBJ9/mrkj&#10;YQf+Wr4Zb1fuBNbQ564l8LRRjGtjJ0TwIwh9V9VJ0a2SolYBWiPnEGzSscg1BUu8pmGpdwYqCTLL&#10;/OYhzcIXmQ4BKKHoNc95CnJcpxJ4kpFhPwlTKHIlWkQhUt8f3uOcYT/GCrZjjGEuqwkzWVWYyI2D&#10;7rDR0JAZDs0RchS9BmM4uZNwGxPkJbgRTDSxIDEQ04PsaVsHkwk68c7GCDYZBw+d0QikMtZBn8Cj&#10;DT/DcfAncHDfHxu1kTBVHA5duUHQkB0Euf59IEPwGdrrU8iQeFkdrvfRHD4QJoqDYTJWBoaj+yNV&#10;bQzqDFXRNicS2zvmCyu1bl+fRwDKxbaN+di2gZcTWoiudfOxumEWGkqTsLJ8MnaunIW9rXPQXpeO&#10;lQShloZ0NNZNJzhNQclCipsTXRAQYEo3cCw61y3E+dMb8OLpWTx7eQE3bh5CfUMu3NwMoTZuENQ1&#10;BsHOVg0TYlxRMCsaKxZNwtmNefjh3HL83l2Lv47VAnQt/n2wDj92LcLP6wrxU+t8HF6ajpQUPzgF&#10;msHIRYMAI5GRszqMCTrGTuowddOCsYsWgcgI7uE2iEnxR2xKAPxjnIWFBZ2DzRGW7Iv07InIXpCK&#10;rNxJmJEZjgX5fmhrdMPpXXa4clgT1w8o4u5xG7pPpuLC6SU4dGglNmxajrUdNWjrrEf7xuWCNmxu&#10;xMatzejaRo6OgLJ9z1pBO/dJXMs+cjP7j2wUnA67nqPd5EbOkhM6vwsnL+5B96W9OHt5P85fP4aL&#10;N0/iyu3TuH7/HG6SA7n9+LKgu0+v4N6za3ggDH24KQx9ePL5HTzllqkvuZn8vqAX3IuZJG5zk/uL&#10;rx8IcOFme24i/+o7CWC+/v7xO8iweF8Ezcfbn0jDhrdFfQAfdkEkASTdkkh2lWDCI8oF8TzMFLN4&#10;PmbhPCReZ1qoyznVhEvcenV8BW6eWIWvz+zDv9cpMt3+DG/PPwSO3MBbdjjbCESbyd1soCjTTtBZ&#10;T86DSnTQ/loCTCs5HNZ6usnpRuf3gKHUegB/rdiGX+q68DPpr8ZtApjerKVYRbD5vW4T/mzYih9r&#10;2vGCoHM3rxJnpxfjbGYxNk2YSmAIwonUHHI3LfirZSv+aNyCv5u2CrD5raELTxbW48fadvxCjumX&#10;2o34jWD2D33G29V76D0H8XrlDvzRQJ+xfBPeEOx+b9iGx0UtOJG5GPtSF6I9Lo/AMwW5NhORZzMJ&#10;+XYTkW+bhFz7JBQSlOY5UwRxTsEch2TMsk1EGsWseJNwROn7IlDDBT6qDvBUt4G7qhlcVU3I+WjD&#10;YhS3gqnASFYReiPkCUJjoNp/CDQGDsC8OHdyPDaYHuqMVH8rxNrrI9pWDzGkSAtNuGvy+mEjCEBj&#10;EWCqgWBzLYRa6CDc3ggeRqowV5GDtjB0YogwcHRYn08xklu2hvUXhlUYyg+HKUUtcxIvFuhMIKvy&#10;tsKWSQHYXD8LXWvzhX5WXWtzsaF1HsEmhxxPLjauy0NHazZaydl0FI3H6ZppeLmhEN/uLMXVVXOw&#10;fulkgg4BaAUvzZuC/JwIRIVbIjLMClVLphF01uOLV5fx1Ve38ezFJWzaVI2IMEvYWSrAx0kZMR6a&#10;SCF4FE7yQEfxRNzauAA/HanEv91N+ONoLX7YuwRfdOTjS/pd/tNViJ87F+LbVbk4W5qC5CgbmLup&#10;w5Bh46gBQ3s16FurCOuCWRJwLD31YErxyspDB94RNohK9kH0FF94RljDylMbDn568CR3Fpnkgwmp&#10;QYhMdEfcZAdkZzuibbUjTu21wfn9Rji/zwCndtni9MGpONO9jJzHOqGOZPvetRR11mPv4Q7so6h0&#10;8PgmIUpxpOKodfYSQeTKQaGFSKi/uX2KQHJWaAW7I7SCncedp+dx99kF3Hl+Uej78+gF6bMbgh6T&#10;G3lKbuQZuZHnBIynXAodCt/33WGJnQdfsXqOieIezwJ0SC+/ZfCQs6HzfPHNfzsbEUIibL794em7&#10;UjwmgOdj4Fw63vhf2xyTLnb3VA73VBALboghdJpcTs9k8AwnSb+cRlzkjoHHW3DpWDMendyIP69e&#10;J5fzBXD5Cd6euYO3R6/j7b6L5GgIOCyCDMjFsIvAukMUYXpcDZftHIGOAeyC+HWCz+s1e/E3D+Bs&#10;2o5/yQn907RDgA7rb4LAb/Ub8X3lenxT3oqvylfhqyUEvopW3J9fh4vzSrE2ciKagqJwKj1XcDe/&#10;NXQSvDrI3WwDyCVxvHpaslyAzw/LNuBPAs4fDVvwc00nfq1lyG0nl7SZot1mAlMnvqe49apkFS5k&#10;keNJLcTmibnompCHDfH5WBeTg7aYXKwIzUBVQBoWuSUjy3o8plnGYrplHNJJaWaRSKV4lWwRQY4n&#10;FPFmgYg29kSIvhP8tezhrWEF13GGsFfQgfUYuhHG0JN5hBI0Bo2iqDUKCn36wlFdEdODHZESYInU&#10;ABsBPFGWWoix1kE0lT4EHFvlkbAfNwputO1loAxvfRWhwthJR15YCFBn5BAo9u+NsRSvlGT6Q41A&#10;ZK46GibKctAfMxR6Y2ToPQNgKj8EfqYqyIiyx8QQuvGCzbCSl4imG7qlbgaWV01FUw3HqKloXDYV&#10;62pTsatiMm7UTser5mx8RY7jp64S/L6tFLdXZmF1RRIqlyagpGQ8smYFIiHGAjPS3NBFbun+/X34&#10;+usr5HbOYO/eSiyY44MFae7YVJ6EK23ZeLW1hOBSge93leH7vaX47VgV/jy+DL8eqsQPu8vwHQHu&#10;5z1L8fpIPUDX7ZsD5IK2leHXrWVomhsBW0cl6FiPhTavcGGqADXDMVA3HA09ayVyQJokNYITOcMQ&#10;EwTHO8M/zoGcjhns/PRh76MNJz8Des0UXhEW8Ag3hW+kKaZMt8DSSgtsaLPGjs3O2LjeHU31Lli7&#10;ZhL27F9GUNmGc1cPC5WtF6+SbpBuH8aVO8dw4+4p3Lp/WqhEvvf4PB487RkSwU3mr9id3MVTjjfc&#10;T0dwKnfxhNzK0x638uJLcinsVIQxVxLICPukDzoLCiB5v/0ONFLHpfcZWHwOhg7HKZYIG2mJjkeE&#10;kQgeET4CeBguImDEUtQVggeXQqUwi+ISl1xRzOJmcQYOg4f75oitVVyXw2thXT/ajC/PEjhuUqRi&#10;6Fx5hrenCTrHbkoi1r5LeLv5FLmdU+8BtPE43pCjeM1AWbVb4nDWHcS/a/dLQETO5zXFq7/Zeazc&#10;Leg1QedfEm+/adlFIKKoRS7kj+VbCCS03bQNf5E7+Yf0U10nPitvweaEdKyPisfxVLoJKlbjZ3I2&#10;fzdtIeDsE1wWyDVxfdDdgip8U92GXyjO/UEx7o8VW/Anlb83EHRIvxLg2FH9UL0B31V34knxGpzL&#10;rseulBLsnlKCnVOKsT99MY5kVuBwRhn2TFuEjZMLsTxiDiqCMsj5JGO243jMsotFpm00ZlhHYapN&#10;BJJtQpBo5YcIQ3cE6bggUNsBXuqWcFUxhoOiLuzH6sJitDqBRxZjB8lAtndvaA+VgbeuMuIc9DDZ&#10;zRjRBJwwU3XB7YSZqsFXl8CjNILAMxIuWmOolIW9qhxs1eQoatG2xiiCz0hojhwExYG9oD5sAMwI&#10;UsaKI6A2fAAUZQZAYRABiaCkPKAPbFRHwtdJC67uBLc4O6yoSKXolIGViyZiFQGksyIZa8sTsaV6&#10;Ck6tyMBlAtGDZTPwgtzRl03ZeFk3C183z8MXq3OxrpTc4IIIzF8QhpqSKLSVjcfW2sk4vLUQDy+v&#10;w5eX2vD0SBXubMnGw865+GbnYvx9gkByrhm42Iw3Z5bjL4LNj/vK8e2exfjPvjL8fKASr4/V499T&#10;y8n9rMCfR2rx7ZbFeNKSjZtVM/GwJR+7FqfB00Ydo3jKDoqPI5QHQ0ahP2QU+2OMpgzUTEbCwGEs&#10;rH204CCM4TKEc4gRHIOMYOOrCzOCkpmLKuwIQK7B+nCj17mlLHiCEVJnWqFkqTfKa/yRt8AdUzNs&#10;MSM7GM3rl+DE2V24cYfcC0GGxUMmrj44KYzDEmEjAudd3xzuKEig4Tgk9Fhm8BB02NFIwCPZZlcj&#10;Ohwupbel4SNCSdTHoBHfJ0Cn5+c5cong+YJeF2HD2+I+lyJ4pEHEAOJtoY7nv2DzP46xLh5bIXm9&#10;Z5/jFMNHAA/FLJ6n+SyB6cwJSb+cGyda8MPFM8DVl+RyPqOL4yk5nfsAOR0cuAzsuQhwvc5Gbnki&#10;4HQdp6hF8Ymczb8d7HgINORqGD6CiyEQ/UU3/F+NW4XtNz2QEWEjAQ45HtK/LTuEyPSmnUDF5+J6&#10;oi0n8S+d7zcCz++1ndibNAub45JwJ78CvzaSg2najH9attF7OEbRz5Dj+bamDQ+L6vB11Tr8WLeR&#10;oLURv/YA5+dlneSqtpDI8dD5JOVm/FTTheel63CKQLMvbRH2ppWS+6EIkjgfe1IKCUjzsTulCNtS&#10;irExeSFaYmaj1G8KCr0mochnMhaS5rnGIdMxEtMdwjDRguHjhWA9N/hqEXzULOBG8GEA2VH00pcZ&#10;BaUBgzGm/wCMJVkqKsBBVR4hZprkcnThr6sED7VR8NIYAzeSDcUpW55x0XAc/EzU4WWoAidteaFn&#10;sgu5IAslWRjJy8BIYSjMCVKmikOhSyBi8IwmGI3o3wsyPPvhJ58IHRBTEp3h56eB2anu2FI7Dd2r&#10;c3BrXT5ebl6IL7ctxBfbivHt7nL8uKdCcB3fbS3CF205+Ipi2Ium2bhfnoLzxXFoKwxG46Jw7G6c&#10;ghc7F+DvI0vx50ECyIHF+PlQGf44UE5uZRmBphH/HFyCH3eQWzpagz+OLcM/3cvx+lyToD9P1uGH&#10;g0vxw/5ycj11QHcjft63FM/b8nGlagYOzY/HjrmRWJ8WhtpJgUgPdYQuRdA+Q3qh99De6C/bF/3l&#10;+mDw6H4YoTIISjxZva0yzN01CTTasPTSIgjpChXQ3CfInOOYmzY5Hz24hRqS6zGBb4wZ/GJNEZ3k&#10;gilZgUidG4SE6W4IiDNFRJIzimuzsPtop9DZ7vr9bly5S9Ch8tq900IT+oMnFz4Ajyh2PC8+v0UO&#10;5zYef3GzZ9jEnQ+h0yOGxMelKGn4iNuiROCw+DVp8Aj73zwUoPOKzikNHy5FIIn7XIrgESVELWnA&#10;iNtcipCRfk14XXyPEKck46vEScSudK/CuZMrcOZ4Pa4fb8YvVwksd7/C22sv8fbcU+DUI7w9cgM4&#10;eFkSsXadE9zO2y6CDoNHdD3buvF2N7228zRBiKIVuZ03a/bhX3Ii/xIM3hAYJFCi7VUECXYoVHK9&#10;C4PqzUoCDzmcf1ftAhg4W08S4OhcW08Lx/4iePxeswG7x8/AmYx83M2rwItFy/E1RbG/CTx/U3zi&#10;9/xLgPuxtgPPFjfiZVkzfqzvxHeVbfgPxbdf67oE+HCdEkOQXRXDkeMeu6Lvqjtwu6ABR6aXY0fS&#10;QnI9Rdg/rQx704uxe2oRqRg7SVumLkRn0nysHD8P9REzURmcivKgFBT7JaHEPwkLvRKR5UoOyCEU&#10;cWa+CNV3hje5Hnc1M7irW8BFxRDmckrQHjwCY/sNhnyfAVAfIgN1GRnoyw5HqKk2AvWU4aejjACK&#10;VC4EHnPF4bCh2OSqpSDAx0t/HFy1leCoIQ9HOmanNgZmBBwD+cHC4n4ehmqCCzJQGAbVEQSfAb0x&#10;ol9vyPbrBTs9BWROdkBppg+2VaTg+voFeLxpEV5tW4qvdpZT9FmEXw4sxa8Hq0iV+P1QFf4g1/Lb&#10;kXL8dpAi0d4SvFhHzmN1Op53ZeHbvQvxz4lqvCH9QcD5bV8JXh+twJvj1fiX3Mzb7lrgDDmYE5X4&#10;8/AS/E3HfjtajdenV+Dt+Rb8S+D558wKilo1+HZnCb7YUojn7Xm4UpOKS1XpuNs4D8/XLsBXbUV4&#10;3jwfh/ISkeRmAEXFgRgg1xuDRvbFAJKMwgAMUxpI4BkIBZ3h0DRXgLYlRTFLBehYjYWBnSpMXbRh&#10;42kIJ18zeITYCPEraIINguKt4RdnjoB4K4RNdkVsuj/iM4IxIT0IMSleiJ7ihVmFyejcvQpnr/Hg&#10;0FMS8FB57V630AuYOw1yz+B7T8n5PL/4Qa/k55/dpJjFY7TI+fRAhd0P74sQEkH0cfn+/TwW60Pg&#10;SEuEjPie99sEIdoXwSOp55E4HRE0/JoIH+ltUT3geQ8Who0ImHeg+Rg8tC0dt8SS4XPlNH2RJxpw&#10;7eRK/HqdHM1tgs6VV8CFJ3Sx3MPbkw/w9uhtilgEnx7wYPsZwfFgI8GBwcPaSuBhbSEntJEcUDu5&#10;j/UUtzq54plKAg3a9hN89uJtD3w4djEI/mUHxGAiAAl1Rpt63NSWbrzZeBR/M5zonH+u3o4TKbm4&#10;nbcUL7m3ctVafFfRSuDZSnDajj+5SZ4gxBXMryiWPS9tws/LN+K35V34hRzTbxS7WBzlBCfWAyDe&#10;Z/D82bQT31R24HrOcpycVY0Ts2twPLMKBylm7UstxoH0MoJPCTYl5mNTUgE2JOVh7cS5aBk/C7Xh&#10;aSgPTEFFSBoqw9KwKDAZC/wmIsstGknkfkK07eGpaQkPHVs4q5rAcrQG9IaOpOhDrqd3fyj1Gwjt&#10;ESOgMWQY7FXGwlNrLHx0VOCjOw7u2uNgpsALF8rCQmE4LMnd2Klzh8CxsFIdA+txo0ljYKE8Uhid&#10;bkMwMlaUhe6oIcI6XEoUtQaQ0xlGsU512BABTMtmBWFnRRJOLp+FW23z8WzzIjzfTuDZR07yEAOi&#10;ilSJvwk6fxGA/qD488vBMvy6n8Czrxg/HSgiZ1JBMWgJgamM3luBv49WkSrxBzmb39i50HnenGzA&#10;27NNBBiKVmcaBTj9vq8IX2/Lw5db5+OrrQvxamMeHrfNxd3mTNxrmokn6+bii03z8eOuUgIexbKz&#10;q+h6XAscWQHsJ/e0ZxnOlE6Fv506RigOwlBesVSFYqsqRS6VIZAdNxgj1WWgSPBRNhgJVePRBCHu&#10;Ba0GUzd92PtZUbwiFxrhivBJfohK8kAYOUD/OFt4RtP/KNISQQSfyFSCz7QwxKYGIiLZC0nc8ta2&#10;FMfP7yHoEHDI7Vy9fxI3KGbdfsDTXZzF3SfncJfA8/DFJQE4ouPhvjDPyPFIYHObYMIAeg8YnmNH&#10;nGdHPMZi6HApHmeJDoj1MXCkXxPFxxk8DBwGj+h6pMEiOp+PgSRKqOO5RJHo0onlBBWJLtP2ZXIt&#10;kmMMIo5YDKX3YOIOgKLb4aVneGQ5VzALC5udIGdwiSBy+wXFq4dCy9Vb7vh37BZw+CZFrGvkZjhi&#10;UQQjGHC8Elqv2gkSnbTNzenkekAuCB3HJC1XHMG4bCMAcQwi8PyziqJU8xaKVduEViZuvfqdog47&#10;DpA7erOSANNKMWv9YQnYtpwSItS/XF9ELuin+g04M70QB5OycIscz9+rd+D76jaKSevxdu1uiloU&#10;8VYyULYIFdJfkBti/VTXTnFqg8TxEHjEVjTR8Yjbfyzfiu8r2vEZRa4b+Y04nVWDYzMp18+uwMms&#10;KpwgGB2YRm6InNAuimNbKYJ1Ts7D+knZWBM/B8ujM1EZmo6q0DTUhE/HktApKPJLQLZnHKbbh2CC&#10;mQcCdO3grmEByzFaBB66IYbKQX3wUKgOGAJdWVnaHw6j0XLwMdJCsLk+Agx14KmrAWvl0TAZMwJG&#10;o4bR68OgP3IYtGUHC5XKunIyMBgzHCYEJcMxQwXoqA3rD8VBvTGKXM6QXp+iPw8o7d8XSgP7Itha&#10;C1VpflibHYUT9Rm4u7EQL3ctwWe7K/HNPnI4h2sIILUEE4LEQQKR4H4oQpFL+ftYLT2MGvAvxaQ3&#10;JyX690Q9XtPxf0/U4c2p5eRwyMmQ3nQ30D5tn23B24uryUG3EERWkAuqwLfb8/H5pjwCGIGLYXSy&#10;Fj8R5H49TA7p3EoCTQvenG3GP6daCGT1+KarDI+acnGvLgv3aufieGkakoKsME57JIYqDcAorRGC&#10;FHRGQV5LFqM1hkNRbxTUTZWgaaZM4FGBtrU6TN2NCTwE/0BHgo8TgieQI53gBf8oB7gEcQdEc9j5&#10;G8M90hohk70QMcUfEZN9EDjeCTFTAlDVVIxDp3fh0m2CDrudBxS7Hp7CrQfduPv4jKB7T8/h4fML&#10;eMzDHsS6HhE8AmxuE0w4bt0SRqwzcB685NasW4JEpyOK97mVSzwuAkkaNtLvlwaOuC3W8TB0JCPP&#10;39f3sMRtabcjDSChjucS/aMvnSRxKaiOwCMpL1FkYvhcPNYgQOed6BhDR1zzircv0z+V64a+PEdu&#10;5BZFq+vPgPP3gdPkdAg6b/ddAXaTC9rBEYpcDkEHnQQEdiVtB4Q6Fe6rI4CIobNJUuEswIliEnae&#10;JWCcwBt2PusO4O+VO/AXV/Ky6yDg/MHgIbHjweq9FJe24a+GLfi3eRcBaL8AhL/odQbClyUER4pL&#10;jxY24BCB58qcxfipoRNfLllNLmUNfiVnw3P1MNR+rF6Pr+j4d5Vr6fVV+A+B6YcqSdTiuid2VlwR&#10;LtRFMdho+zf6vb6vacfvPJfPsi48L1mDqzl1OJddhbO59ITNriPwVGF/ein2TCvFrvTF2Ja8EFuS&#10;F2BDcj7aErPRGp+D5nhyQHGz0Rg1E9Xh01AeMgULfMYj33c8MpxCMMXaB5EmznBWM4aRrDJFK4oD&#10;Q0eQhkFvlBz0Ro4UwGMoJwtrpTFw19UUplZ1UFei4wwlAoy8LHSGD4IqOZlxQwZg7IA+BJTeQqWy&#10;zuih0B8zTBilzk3qQ3r1kkxI9smnUB06mDQA4fa6yB/vgtr0YByoSsW9LUXkdKrwPfeXOVJHLqYO&#10;fxEA/jpSQ0Cpw2sGC11fOLMSb0+vJa0hgLQSUNbQQ4qcCOktOWeco+MX19GxdUIJgg0urKL3EUiu&#10;0HHafk1A4grjf07V45/z5GButQI31uD15Wb8fqYZPxwhJ7uvFs87S3C1PgunyqfjYFEK1s6IwtJJ&#10;wSidGIiCWE+kh9jD3U4bYzVHY/i4oRijJQcF0li90QScMQKA1M1UYOigC0P6ezXNVQlAqjB2NISd&#10;rx3sfOxh62UFDwKQZ6A9XH0pAvtZwCPIGu4kv2hnhEz0JBfkCv8YR4TQ9zVt7ni0rK/E8XOi42Hw&#10;nBDAw5XLdx6R6yHde0Kxi+fl6RmrJQGPGLUkboehw83mDwlI91/cEMDD+hgwovi4qI8hIw0b6ddE&#10;8fHnJBE6ouMR4fMxbHhbLEXoCOC5Qk8Z1mWKSJfp6SNxPMsJLrXC6ogMIy4vHCVnxE6HwHOBxMAR&#10;FtrjkpzSBYpXj09uwZurD4Frn9OT5hFwisBzhhzPiTuSFqwd5yVxiutb2NWsP0oit8MtSOx6CDwQ&#10;wUPR6y3Dh8GzjSC1i8DDP8cQ4mb1nib3N6vYmewisGynG3+3AADBcQj9d+j3Wb0bv9R04vsl6/D9&#10;0nV4sbARD3LpKUzgerG4CcdTc3BpdgkeF9bhWdFyfF3ZKsQubh7/d81O/Fy3AV+UrRTqen6i7T8J&#10;RhynOGaJn8Uxj1u5XtNn/dW8XWh6/6WR+wIdEFrffq7dhKclq3A5rxZnc2rI9VTiaAa3cC3Fvhll&#10;2DG1GFuTC7FxUgHWJ+Zh1fg5WBU7m5zPXALQXDRETSfnk4LS4CQsJNdTHJCAfO8YZLmHY4qtD0IM&#10;7GGloEPxSQvaMuRQBgwi6MjBYPRIGFCpP2I41Ab1g46sDOzUxsJeTRHG5HhEGYwcCjWCiPIg0kAu&#10;+2Hs4P5QGNwXiuRq2OkoDB6A0eRyuOVsdL++GNO/NwGpL3xNNZDsYYaSid44uGwanlKk+e5ANX4j&#10;p/wXPYxen1iBvynivKbr6w1F8jcEHNbbMwSWM21UElQukMu80EYl6eJ6Uju55Q4CTDu5G8nxf8+s&#10;xWsC1Z/kqP85tRK/HV2B/xysxXeHluEbcjpfsvZU4kF7IS6tzMaxunk4VJmFvYvS0J6VgPrJkSiO&#10;9cPMCGckh1hicoQFQvx1YWOvDANjBcirDsOQMUMwTGEYhilyxBqK0ZojIK8tB3mdkQJszJ2NYOFi&#10;BF0LdWgbq8DUVh+2nrZw9HOFa5ALvMKcCThWcPQyQWCYA+ITfTA+0RsxCR6Im+yN2EleiJ7ojinT&#10;w1C8ZAa6tq/A2cv7cONRtwAcbtG6TrrxgOBD0LklwIfreyhuPZM4nic8Rcar63jM/XO+IAD1TAL2&#10;HjzvpzMVwfO/4CO6oY8lDRnpY9KvCeBhAH0maVV79aUEOtLwkXY4IoRE8HD5yVV6+lwn4Fw/uQzX&#10;TlXj+gkq2cHQsUvH6wgyBJ6jLInrOX+kAeeFVT0bcIqOd9Prp0lXjq7Cz5cJLFcJOmcfSWBz7A5d&#10;WASii8/w9tQDvN11QQAO17GA++Ws486A3CeHxODZQO5nI8cqSZ2PUOnM0YtiErZJKoexjRwTRTJu&#10;/WLHxM3e/9INzx3+3rTSjU/R6PcV3KGPymUbBTf0G7mOLxatJAB0CB0Fv69oE1q2nhYRaOeU4vjU&#10;XFybW4Z7eVV4Ri7oRUkjXpF+WtYu9HZml8Pg+ZU7D64k58Rq2o7Xq3YJ+3+3UMwi6IErvMkF8e/D&#10;HSFfdxwmwO2m9+ymc2zEnQWNuJrfgLNzq3Eqi552sypxZOZS7Ekrxo6UIrQl5BJscrBqwhysm5iN&#10;dZNysXrCXFQEJqMsKAlFgYmY7xtPAJqMxcGTsCAwHvM8IjHB3J1ilxW8tcxhNkoFKr37w4jcjpOW&#10;OngJZDOFkdAZNhjqBBRDilcm8iOgN3wwiSOZDLmjYdCk/bGDCDQEF8UBPNdPLwzrxXU5vTCa9hWH&#10;kOuhY6P69IE8v2cgOSN6v5niCAQYKaMw1hnH6jPxbFc5vj6wDN8fbiA4NOIvuk5e08PsLUXxt+cI&#10;MucJMuRw3pDDwWlyKASfN2fXC3p7lrZPr8O/BJi/utdSbFqF348145dD5Fx21+Gr7cvw5bYqfLap&#10;Eo/aF+H6mgKcb8rBuSaCTFUGNhakYUV6AmpSJmBJ0gQsnBiOBRNDMHd8IKZFeiI+1AZBgcaIG2+E&#10;9CmGiAhTgoHpcIxWG4yBY/phgNwADBk5EDIjBxGABgt1PAwfBQKPmokSLF2M4eBuBnNrHRgbq8HB&#10;3hgeXs4IjgtHSlYKsoozMSM7BdGTApCQ5IfMWbGYM288Zs+NwtycGMwjZcyKwLzceNQtz8Wug6tx&#10;/vqBd+DhqMXi/ZuPT+M2RS3WHXY9FLdEPXx5STIr4edXCD43CAaSicF4kjAGCoNHGjoiNNitiPui&#10;45F+D4vfJ772v5zPEz4P6eUXPBePRAweETrsgD4GkAge6e1PbnbX4nZ3Oe51L8S90/Nx62QZwaeO&#10;XBC3aokuh2IVA0dKvLLnGbLRrFNkpe8f3YC3Vwgy558AJyheHbmJt0dJh67j7eFb5H7otYPXKG4R&#10;ONjBMHy4/oXgI/SZYQjRjcodBIWKZq6X4XodHjrRcVRST0Mx7XXHMfy7lt7LANpMMKL3/7uKIw7d&#10;+F30fh66QE4D6/YJ8eo3ijv/WdJKDqWTnNUeOkbupLaTtBE/EFCeFDegOz0fVwlAz0tW4IvSlfiy&#10;fBU+W9yMb5auESRAZwXFJvq5vwk0r1spynHLGZXcPC9Erbb9+Jc+U2jmp/23BNM39Df9w66oaQd+&#10;baCIV9mOx4tW41p+Pc7Mq0H33DoczazE/mmLsW96KTYk5qM9sQAdk/OxgbRKiFkZqA1Ll4DHPx7z&#10;feJQEZ6C6ug0ilxxKKD96fZBmGThgSgTR7io6kFXZgQ0hwwRwBNoZQpL5TFCnNIgF6NOrkaHIKNB&#10;IFHp30voi6NEEFEZ1B9j+hJYGDR9e2M4QWYg1+eQBpBUhg6CCruePp+SekGOnI98374wGTMc3noK&#10;WDTeDcdrM/Fwaym+oKj1JcHn60N1+I0c8Wt2OgQTXNpI0YmuE4LL25Nr8M+RlQSmVvx8oAU/7G3E&#10;L/tb8M2OOrzaXInPdtTixealeNJVgjttC3CpJRdnl2fjJDmZw1VZ2Fk2AxsWTkXz3HjUZ05AWUoM&#10;cuMikBUZiTmxMZgZG4mEIE9EB7hj8oQgjI93Q0CEMbzDDDBxiinyZltg7jQDBPspQ0t3KIbKM3QG&#10;YzhFyxH0Nw0dNRBD5PthtMYIqOrLQ9NUBWYUtRx4AjVLHdiaaMDVzhRBIQEEnQyUNixBc2cjVrYv&#10;R1VdIQoo0hWXTEF11QxUVqWhpiYd1dXpqKhIxZKlU7FqdQEOHmnFxWv7CTbvoSMNn1s94LndA56H&#10;FLkEcZ3Pi4t48hnBRwAPQ0MCH4aHNFS4FKHxMXg+dj0CWKReF4+Jx3k4xWPSs68k4HnOc/iQeCIw&#10;ETiiRPB8+Q2D5r9btz55eKYYj4WVDydSmYS73bm4caKKXA9FMK54Fup4KEoRaM6TZWbonKPyrCi6&#10;uM4eqsGXJ8m1nCFnc+KuABwwcCheCYM+2wgyPCSC9w9fxds9Fwk+FJ02E2A4erX3DItg8DBsuKKZ&#10;h0pwUzq7IAYP91gml/P36n2CC8L28xS7GGIEH9r/lyuUOaYJ/YLIEa0j+LQdJGeyjW56SSz6l4dR&#10;MCToGPdM/r2hC5+VNuNWboUAnocFy/B4QZ0AHnY6r4pX4AeucBYi1lbhXOx0/qaffUO/72tyMq9b&#10;KOZxPyJu0m8l+HCzPn0OV4BjDe23HqDP3icc/335Nrwqa8WdwhW4Op/cY85yHM+qweGZS7AnfRE6&#10;JuYJfXv2Tiul2JWP1oR55Hpy0EKuZ1l0OiojUrAkPBl10dOxJjEbxeSAigInYY5LJLJcwpFk40Pg&#10;0YGlghL05bjuZig8eB12A21yOsMJEiNhOVYBFmMZRDIYRyAZN2SgxOWQGCoMnlEEFh6TxZXIvLpF&#10;/08/geqwgcJshCoELLk+BKZeFLl6f0qOaSD8yPEsjvXAjoWTcHVNLh50LcSTbYvxcm8F/kPXza8n&#10;KXKdI1dzgeLrmfX4+9gq/LF3Bb7qqsaLjko861iK+2tK8KitDA/Xl+N2awkur1qIEyvm4UDtLGxf&#10;OhtrF0xDU24qamYlomJGPCpm0t+eGoc5CaGYFheMlJhATAzzRWyAF8J9XeHrZgk7c23Y2OrAJ9iW&#10;XIkjfKLN4BlpSLHHFIW5DqgudkdBlgv8/HQhy83no2UwXEEGMqOHYKBsfwwcTeChCKZhoAxDS3WY&#10;WWnAntyOC4HHleTrbo+w6Cik58xB6fJKtG1rw9Z9ndi4bRXWd9Zgw4ZKbN5Ujbb1xWhtXYDVa/Kx&#10;cmUOVq/OR0d7CQ4dWiOA5yaB50aP4xHdjwQ8EtfDALr75AwePDtDsessweccnrxk8FD0+uJWjyth&#10;YHxYoSxC5GOJYBLhIr0t6h1sesDDEsDFJTmcV189kMCH49ZnPL1pT53PVxy9ePpVrvuRTH36iiSZ&#10;b5kcEM/F/B05nlfnovDqnAs+O2OAV6e98fBUBm6T67l5spoAVIFrx6tw+fgyoZ7n/FGKXu/AU4fT&#10;R2px+nANbh1dib/Pk6s58Qg4ehtvD14lyJB2XKCbbQ++W9yJzxdQPm8lN7L3ktBHh+fQESqMudmc&#10;XQ5HLa7vYfE2g4ehQ/AR6n3IIf3TwrFlD+1T9NpEronhtZvi257LwrbgPri5fROBh27210078Se5&#10;njfcN4iA9nr5VvxSTfGpYh1+4griZR1CpfGD+TW4m1+Jbytb8X3VWvynQtK0/pLA8w2VP9Z04D9V&#10;bUJlNg/P4OZ87kHNMHmzdj/9nvz7kjMT4EPqGWcmbPNwD4pgXOn8d/Nucl5b8MWStbhf1ILr+SvI&#10;+SzDydkV2J1ahA6KVltTFgp1PgyhtfHZaJuYg8aYmVgWmYbaqDSCD4GHyvbJ2XQsFUtDkpHnGUvO&#10;ZzxmuofDV9cEDuPUYa+uBt3hw0kycNPVFGSnRnGBopfxaFlyPIPJ6fSHfL8+BJtPqewN5cH9oEzO&#10;ZzQdE1uvevXqhUG0zRXMRgrDoDNSBrK0z5OFqcsMgPaI/vAzVUblJG9sJ/Bcb83F480leL6jDJ/t&#10;qcDn+6vxBbmfH4414efjzfh+Xz0+31yB+wSX8/X52FeSgQOls7G/PAsHq3Kwt2IetpfOwvr56Wic&#10;l4LKWUkoyZiM+WmJyJk8gUATjVkJkUiJDUSQrz1c3czh6WUN3wA7ePhawcpeB1Z22rCyVYOB0Rho&#10;646CpaMWnPwN4BpqDOcgfYTGmCB3thNWVIShoSIWU5Odoaw6GINlB2Do6AEYLj+IADQEQxUGQnbs&#10;QKjpjIGByVhYmavBnmDmbqULP3tDBJObip6UgNTs2ShYUojqpkq0bmjCxh1rsXNvBw4c6sRhnqpi&#10;31ps2LgMXQShTZtJmyqwdetSHD60Cuev7MENYc5lSR2P6HiE1q2eep6bj04RgE7h3pNTBB4C0NPz&#10;kom9Pr9BcJBEIhE80uAQ4SGCRdwX639YIqg+fo9YCq9xyb2lCS48NINfe/E5AYgi3bPPeJoLcj20&#10;/4I+/+VXknmfxbmfP/+GocN6v88Tvn/y6pQMvjg9EF+dGYTPT5ni+cnxeHxiBh6emI0HxwlCR+fg&#10;xrFSAk4NAYcAdLReAM+ZwyRyO6cpZj0/uQk4ex84cgfYf0OAC/YQELaew78dp/BH80F8tnAdHuY0&#10;4682gonQqkVOZxuVBB6hGZ0hw72W+YblgaBcMnS4pYvikwCO1QSWNdxETvvtfJyAspXgwwDaehpv&#10;Nh7BG57CgkDwumkXuY39wnw9DCluXv+nvgt/kfv5i2LWHzUbhE6E35WvweeLmvAgv4rgsha/12/E&#10;zwSZH0lcJ/T9/4+vv46rMvve/3HHABUUUSxsxQAFC8FCxcAuDFQsVARRlJBuRQSllRRQ6RTE7hq7&#10;dWwdY7rbGUed63etfTgOr/m8v78/1uOOc5/73Bzdz3Nda6+9NyH0Ey2S2LZ/pCueUHnHe72VoRvS&#10;vS82Uaqc5TUZxCohCk5CuvNVDoqKh+B5S3D+QfB8szUXn0Zm4Z7kfAKScHF9LI6v3YQ9rmEodgpC&#10;+YpwlFL5FDuFKuuV4eiBtPnrkMmtQCd5jgtKVvgjY8EaxE5bio20YJGTl8Lfbh4WWI3EyK7dMbyb&#10;CQYat4dFyxYY3KkdbEw6w7qzVCVr1E5nvcYw1tFBu4YN0EEm+WraEGZtDdG3Yxv0bNkcbfm6Hu1U&#10;PSqfxlQ4MjFYl6a6GNCxJdo3rq8mpO9lqI9BbQwwm2ogbtkYVG9cjjtSQEjwvNgbg28OJ+MH2vQX&#10;VdF4XLQBT4o24m5WKC4lEzCRq5HrswzJVC1Jbo7Y5uGEBEJm8+rFCHNZhOAVi+C7eAE8HeereZ3X&#10;LZkPF8dZWDx3KqZNG41ho/rB3LIbTAd0RW9u+1p3h7m1CXoNkKRvNwyw7kzotEAbKpmOJs3Rx9oY&#10;Y2eYw3XNOGyKnIPs7UuxO5WfHzMf/t6T0dfcCPUa1YF+C1207dwMbbs2Q8dOBujapSm692gBM7NW&#10;sKTyGW7RDeMG98HU8cPgMG8mFq1cjjUET+DGAIRHB2PT1jAkpMZgV0EmyqrysfdgMSqpgkoqd6Fq&#10;Xx4OHynAgYPpOLAvEccJngtX9uLGJycUbK49OIXrjKv3T6okswY6ku85S/DIMIpzePDkPJXPVTxm&#10;oxfoaEIDiNr7tW2VhEBFu9UCpzaAtAnp2u+pHc9kOlSxVjJUg8eidGRa1eeE33NaPEkyv6TS0YYW&#10;PmrCdwUejRrSwOce6nx6pA6+PKaDb07p0i41xxen++LFyWF4fnwInh0bjvtH5+DaMR9cORqHy2K3&#10;lOWivaLS+fhIHC7QZv34MaFxmuCRwsCDN1QSWSzUewGE5GvKaLOKzuKbmCI89E/D36JmyiWBTAsm&#10;XebSeyXd6mKzxEbJEAqxSwxNnofXSz5IAacmdvOYEFOfkcvXpTboFFWXKKo95/BOwLaXnysFigUn&#10;8Y6geCuJ38y9agyXwEem0Pg7XUay78fLDdupbrI04InPw5vUMgWfH7fuopXiNYSeqK2/JKEsdk1y&#10;U/JMkuSWBLiML5O8Tk2onJUMdCVABYACzXeMv9Iq8WNiCT7bvAuPIzJwJ3i7gs8lvzic8hblswF7&#10;nDegamUkAbQBhctDVXFhvpM/8lSy2YsqyAcVK4KQucAd8dOdsHWmEzZPk1iGVcMnw66XOWxNemFY&#10;FxMMat8OA4xbaaJdK7UUTg8Co5usJtG4ETo21lE9Wt2a81xzWilaKhmH1bKhDvQInAZUNrI1JICa&#10;16+DLgaaKTOa16sD6/ZtMal7JzjZ9EHS8nE4tHklbu0OwcPCMDwqDsfLqhi8JICelm7EQ9qNO5lB&#10;OBvviQMb3bBvgxsy3RciwnEm/B1nI2DpAngtdID7vNmEjQM8F85X0HHn1mn2TEybMAZjxgzD6HGD&#10;MdS2P/rSQvXs1wkmfdqha+/W6NLbCB17t0RXi9YwH9wZFtad0Ma4IXR06qh5mzuZNIPLmkkoyPPC&#10;pXObcf7UBhwo80FawiLEbJgDB3sLtOvA6w1oN9vrw8LEEHP7dIQrLdWsgd0xjJ812LwjbAd0w2Tb&#10;gZg5YzzmL1kAJ9flWOuzBiGRftgQHYTgDT5YH+SO0KggxKXEIWN3BnYWZqGgUmbpq8DxU+U4djQH&#10;Rwmf48d24cLlaly7cxw3HpzGFQLnqoCHcYOKR7rV74rqob365MkFPHh2gdC5rJnKogYSoj4EHLLV&#10;qBRNF7v2vIRcp91qQ/uahBZCtcHzhPdR76nJ48haXZ8KfGqslVRPy1zNWgC9+FIzyfz/WK4a0NSG&#10;jna5mzoPyz/Cq2odfHWkPr48UQdfHdfBZ4cb4Xl1XTzbb4gHB0bi+uFVuHY0EleOxVHx8BeaFusC&#10;FdDHhNGNI6n4+wytzrEH+OfQNWAv1c5eQkBUCFXJu51H2Fj3449U2p70/XgRlo3HwTsII+kWF7gQ&#10;NAIJAkYs1T+lVEAlkrehBRMAFfB1gkYKDP/JP0HQaLYQ8PDe/4gCElVRfBpvCJi/Mmhv5F6iqqQL&#10;XuycwKeCIBTlxHibuQdvU2Xir2rel5AoOIIf43fjMVWPFBDKHD4Cnt8SCyC9ZP/I5F+icAQ0hKDM&#10;v/NeVI48k3Tp81ne17ymVJqoN4FPTYgykmJG6foXgL3etgffxuTj5aYsPN2wA49pu+6FpeFW8DZc&#10;9kvCUffNOOjGhsGodA5VPV4VKwJRsmQ9VZAvwRSMymWByF/kjeSZK5AylzbM3gXxM5wRPH4e5lgO&#10;hZ2ZBazad6LqaYtBHdvCmqqnX1sjtRSOeZuW6NZUX3Wft6atUnMsN6iZd6dOHZXDkXFYsoKp2C0d&#10;nm9YV7PGV2Oel7mZu1L1OI20gcvIIVg1bgCy1s2kXVqJGzsDCZ5Q3CsMx7OqLXhcGonb2f64nOJD&#10;tROCT3aF4/jWtQSPKyoiViPOdR68HKbDy3EeoeOAVXPnYM28OXBzsMeiaRMwxsYKPXt1RpsOBEvX&#10;tujRuyNMehmjQ1cjtGrfFM3bNkaLdnpo2VEPbboZohPhYzG4I/oP6UylYgjLfq3Vsjm2I2gHty4h&#10;cLbiy+e5+PzRTlzhfnrCAiRHz0XshrlYPN8axrRcbYwaYEG3Nkjp1wf5QwZh68hBWDC4N+wG9cBE&#10;Am+mnRXmO0zAouVzsMJtEdZ683sP90REpA8CQ9fB3WcV3APWwXdDACITopG0IwXZpbux50g5jpwo&#10;w/4DWaiuTMGhQztx9mIlzl3ZhwsyMp3guVIDHlE+0q1+55Ekly/ik6eXcP/FJTx8JUve3KBCuUm4&#10;/NcaacCjKSr8X8DUVjf/12va19W91H14DY+f00I9f8VzL2vA86oGNlQ5SukIiGT7xS0qHVotvk9C&#10;2a5ay+1olY6EAs8n+R/haUUdevEG+OJoA3y2/yM8K6+DTxnPjzTFi+OD8OT0Qnxyxhc3z0Th6ql4&#10;TW/XqVRcOrENz08UU2ncBY7fJ3huUnlQcRA8/5SzsUseppB2iLD4g9bnt5Qq/JywB9dXbeGvfhVB&#10;I/ZIwEPIKGtF8FD9aODDELVE8Ah83outkn2qHKV41LQZVB0MSSz/tLUIP8cWExbl+JPK5J3cj8rn&#10;vTwHIfdPJfdlTmY5L3ZIJvEqPU71QgWUVorXjJdh2/D1pkyCoRivRRWlET7JhQpEYqXe0jKpJLLc&#10;Qw3DYMg+rZ3kclSCXAGIoc4TQgJBZb2OavYJobdp+/ArVc+XUTl4GZmN5xuzqH4y8YDwuR20DVf9&#10;E3DWMwqn1m6kBYskiBjcr3QJRPFSLwIpDPtcaMkIoe0zVyJltisyHKh+ZqxADEG0bPhYjDPtQ/B0&#10;RF9CxqpjOyofY5g0aUxbpYOuTfVgIsvY6DaAEZWMTOguyyG30dND73Zt0K+jMdo01oUuQaN6tmTl&#10;B1qrhvU+UvmetoTUzD494DpqBFaOGArvacOR4z0XB6NX4npOIJ6UbcLD8kg8qdyCO/nhuJTqhWsZ&#10;/P+T6Y8bWQG4kROEE3HuqI5ag12hyxG8zB4eC6h25s+FO9XOinkzYDfCEma9OlCFGMKwVSM0bFYX&#10;TZrXQ/M2DXmsi0ZN+Uz6H6Fe47po0IihXxcGranWqFT6Ue0MGdEVUyf3QojveCRumoLEqCnYU7wW&#10;ty4l4OXDHHzzvAjP7uZgT8E6pCU6IjF6AdatsoNFX2P0NtaHW+dWyDUzxd6Blkiy6ocVg3phnlUv&#10;LBlmjuXjrbHC0Q5uq+dijedCeHovhY+/M/yC3OAd4AY3LxesogryDPNB6JYIbE1LQGZRDsppu6oP&#10;5qOobBt2yVLFJdtow/gMh3fh0JkSnLl6AJc/Oa4slzbRrKDzP+ts3SB8NODR5HQkBBjaYRCafU33&#10;+v8LmdrHtVXOf18T+CjoiOKhwhHg/BuE0Ksam0W1o1az+Fy7vI4Ah3aLz/QZn+fVl/9rsT6A52Lm&#10;R7hTUAcvqj/Cy3116cU/whPC6FXlR/jmbEP8dK0VfrhmgxcXl+DeOf7HObUF104lq0JDqff5+RQb&#10;05F7+Gf/dQaVz1HCR8CTT4jQBr2lKnlHSPyWVoVfGb9tq8JnG3bjvn86lQLfK8WCqh5HkrS0VaKE&#10;CIv3BNB7nhfgSDJZWTbe832OWByxV9LYuU8giAV6kyY9TVQW2ZJr4XaHgEIsDkEhdk7UD+HzTznv&#10;xc+UhK9SPwTJ76kEj0yZSsh8sSEVP27JUcWDoozeEDoyqZi2S19CqRuV46mxW4SKsldKAck5QpGq&#10;RwFIFI+ck2MZsMrr3/P5ZC6f35JL8WVMLj6L2oUnVD4PQtNwNyRFKZ9LPltxhsA57RGFM+tlqEUU&#10;jrhHYN+qYBxbt5Ew4j7hU7TUG7sXemLXIg9sn+2MLTOWwX30FMy0sMQok+4Y0KEdLFq3glWHDujR&#10;rJmaqVBgI0qnla4OjBrUhwEVjkxx2prWq3d72hbDpmqNrUZUQg0JnUYEjiieRtxvwuubUgXZ9zXF&#10;vEF9MX+gBYJnjcaOdbNQHuyI0wlrcY1guVcagSd7NqlBo+dTvHErJwTXswNwKcMHl3f44lKmL/ZG&#10;uSI3zBmb3R2pcqZj3pTRcJw3BTNmjUO3Hm3QloqmbccmMGrfCK07G6L/IBPYjDTB6NHdYGXZBu3b&#10;N0Zd2r86hGI9Pqtu43pUP41gNsAYo+xM4eYyAtmpi3Gscg0uHfPE9bOE4u1YvHiYgW8/47/1s1xc&#10;OhmF3WnLkBRD2+Q4BJa9msOhV1uEmXZCrElnxHTvBp+enbHMvDPcBvVEwDALhE+1wfolE+DpMQfr&#10;vOfDzX0OlqycjqWuc7Bs9QI4r1sOV+81WBPoCZ/IIERt34oU2q2yQ1Q7R0qQW5SM+OQgJKSEIj41&#10;FNHJflRFG1BctQMnL1Ti0q2jap2tm7JM8ZOLhM8V3Pv0KsFzHQ8EPDXwkbodDXBE5fxrk/437/Nv&#10;/Bc+tVVO7dclmSx5HJVA5rGEslu8XgMiUT2atbykklobciwwUsqHwNEoH0KoJuFcGz51isIb4VB8&#10;Q1zbRQDl1cGDvI/woqQOvj9aF69v1sffjxrg97s98Or8NNw+6o7Lh8Jx/vBmXDgSi5tHt+H1cYLi&#10;0CfAvqu0NRcBwuefKlqtIjZwKp33VCfvdx1lA96PX7dXsrFV4qf4Utz3S8GPsSVUNNJjJZDSAOof&#10;UUgCIlE4onwIIWXLZF8AJNaL7xG7JY1aGvw7URpSbChWjI1adWHvpB3i54o6ekcAKGsk4JB8jCpG&#10;JMgYAof3O6mQCBiZAEzUzx8yP3P2XtqivQRXFT+DFklUEq3ge3kPlQ4kMa6sIp+D9krlfMSCidKR&#10;3JWoG4GVgEeSzOqZND1hbzL346+USvyVvhc/J5Xhuy0FeLVpJ56J8tm4Aw8jM3E7ZDuuU/ncCEzC&#10;LcaV9bE4s24TLqzfgo+9NuOcVxQOuQajmiporwutl3MACqmGts9yxoapCzC37yBM6WWBsd3NMKRj&#10;FwztaoKhXbqhs54+mlG1NCd4DAkcA9qpJgSR5HEacV+2UjRoIPaKwNGonjpUPbRcbODqOm4HtDHC&#10;VLOucBxsjo0LJiBt1TQUB8zHgU0rcWabNy5m+uBalh9hE4SrjFt54bi+KwjnqH7OpHjiVLIHqre6&#10;Y3fISmxeuxiTxvZHb4t26G5qjPZdm8OI1qltDwP0tGqL3kM6YPAYc8xyGIE1a8bDz3ss/NeNhPMi&#10;S4y16YLePZujW1cDNDOsj4YGH6F992awHd8D/lQ7eTkrcOrgejy4vgEv7sfi+ScJeHo7CV8/y8EP&#10;r3bj3qUYHMl3x86YRVg13woOvdsi0cocBdb9kGRhCl/CJ8KyD6KG9EPooN4IHmCK8LFWtIcjsdRp&#10;nKpKnjpnOEZO6o8xU60xbeEELFzlSPi4wDN4PYI3hyF621akFexAyf5SKpwS7MhLREikOzwDF8Pd&#10;fwGWrJmCJW7TERHtg9KKbJz6uBpXP5GeLulK1ygeDXioeD69hkcE0GOqjNrg0VgswkGpHm2+539h&#10;U3v/f0Dz3+BrzwgYAY+ondrxKW2Xxm5pwPPf0CSbCR8BDu+jWQDwf8Ej2zoeUw2xxaUFyiIMcTq5&#10;Pu7l03ZV18WvZxvjz5u6+ONWffx41QjPTw3FrX0LcKnaDef2++H0vnDcPZSCd7LMzL67VDlUPAdu&#10;aup3pEJZCvwEBgIWsUZUI28yDtIK7cEPkt8IycCzwDS8yzyoJvgS6LzdIRN9seFKd7kAR1Uqs4EL&#10;dAQ+FefVeXldgYkNX64Xuya2ToFFQUu2hIJ8rvR+Sa5pNxu9KBSCRqzZOxndnk+1lF6JP1NKCYS9&#10;yn79k0s7lS3Vx1KfQ8WTXo63GZWaRLHcW+4r8JIyAEko5xF+ongEfoTLW9kKFOX5pAxAVI4UNvKz&#10;5e+U4sO/dlTzMzXgeZ2yBz/FFuKr6Fy82rxLwUfyPbeDknGHcS80BXcDt+GCVwzOrY/BRb9YXPCM&#10;xjkqocOrw3CQcXhNOA6uCiGAApA22wWx9k5w7GeFGb36wt60H+z7DMDU3v0wgfZrTK9e6KjfSMGl&#10;daNGqvequU49NCZYlMIhZAzqC5TqK1sl0GnaoC5fr4d6VDofUTHVZRhTEU3r3Q0rbAchZslU7PRy&#10;QEW4Ew5tXYOzKX44l+KD09s88HG6D27khuHm7mBczQnAxaxAHE/ywt6YNSiLXoO8CFf4udir7u+O&#10;3ZuidSdZV70lzG3MMGzaIIyeaw3b2QPYoIfDec1EhIbOQuLWuUiLm0MLNQ3RIVMQ7DsWa1yHYuoU&#10;E3Q2aYCOXXTh4mqDgt0rUF2+Gsf2e+Hy2SDcvhyJj4+E4+a5Lfj8wXb8/CITL69vwcWitSiImIuQ&#10;paOwul97pJt3R9kgCyT37onNjNyhg1Aycig2W1nAuXcnLBrcA7PszGEz2hR9B3dQPWZ9hrTHwJHd&#10;MXrGYMxZNg2uHk4I2+SPrcmRSEiNRmJaDDJ3b0PazkREbPXDsjWzYb9wNKYvGIExM/pj9LQBcPFY&#10;jJzdKThz8SCu3JWerbNqWWNZWVSBh9B5/Ol1PPn0Bh6/1K6bTkWiksn/guS/8KltpyS04NG+pj2n&#10;3T6mTXuq8jaEDUObVJZ4VmO1nvHzBTACm9pqR0KONT1dWvDc/gAe7bbORDMDOA41QuTCtqjepIeH&#10;xQ3w7VF9/HhSD9+f08GPF3Tx4/mm+PJ0Zzw9OQT3js3E1UMCn0C8OFwAHLtPxXMH/1RfwzuqnL/F&#10;xsg6V2qSrwu0FsfxF9XOH+nV+G17FX6JL8drUT2xpXgSkIpvNktXtSgKNmwqJM3gUDbqGuCokEYs&#10;OZ9K3q+SlknOyXUKUIRR5SUNkAQ+AiUBhDR+CdkXy6eK+AgVKUQUaJRwWyiKiKAQ4Mjk8TIAtaZ3&#10;7Q3h8xuVj4BHpkBV6koUjMpD8Xn2XsB7KYCUmiGZtkNsFoH3wTryMyF/jyScRQUJ9FQ+aj/+pur5&#10;RyygFDVm0IImFuPbLfkfwHOf4HkSwUZBC/bppmyV+7lFCIn6uUTFc8UnhlYsGsfWhmM/rdfHBNJx&#10;7h9yo/Va6IWEWUuxbsRozO/TD0v789fZdiJch47GNFNzWrD+GNq5i1I9bRo2RPcWzdHZQA/NaLsa&#10;1q+L+pLL4WuGhE2rhrq0Xw3RlGCqx3MCnTp1PmJQGfG64R3awHXsEEQvmYTc9fOxJ2IFjid4ETi+&#10;Ks4QPgKem7tDcZP262KmP44lEzpx7ija7IZdG1YiK8QJXismw2qwCbr2MkJXM9rCEf0Imilw9l0G&#10;l0AnzHOfiFkrbbDMfQzWB05EWNgExG6ehqSt05GaOBdZaQuRm+WEnLTF2Bg6EX6eY1BR5I5Prkbh&#10;0qkgVJWuRlmRG69bisTNC2i9gvD141T89e1O/PYiBfcP+CDDexzWTDaHY3cj+Bu3RJRZd4T0M8WG&#10;AWbIHGCOPBsrRPC5ZlubYJJdf4ybaonegzuiq0VzdB/YGr2Hd1RzMo+3t8KcRbZY5T4XkVFeSE7Z&#10;gLjEYAQFroSX92I4uztg+vzRGG5ngWF2fTFsQl8MsTODzZS+cPZajJ2FGThz5Qiu3jtF8JwjdDRr&#10;qWvzPI8InqfPabNeySBQDXg08NEMbagNldow+e9+7XNaMGmOBTy8J/cFHGKtROFIclnTsyXHmhxP&#10;baWjBZBasljAQ0Wkks68lzbxLNB5VWO76thSlo7rYYhVY1qjMMAIdwv08O3xFvj+hC6+O1Yf353S&#10;IYAa4dsLjfD1pU54cno8rh1agYv7AvHDsUPA0Qf4R7rRqXSkUE9sxBv+8otSEduFfVfYoGl3CJbX&#10;adXKXn0fU4gft5Tiy415eBm+kw3xIBWFNE5RO2zUpVQ3Moq9XFQTQfIBOjyWrSgfgU8ZP+MQVRY/&#10;Q/WiCXgkAb2LjV2S0AIJGQVfY9U0VutfMKhCw9JTVE1UWjJLobwm+SCxYnyfqCI18djuA2qIxHup&#10;pN57Ef/sp6IjAN/Ls8pnaBPOYrsINul5UyUBYs0UzPg+BR+qOgJQuvDVfEE7CUJC6G1qJX5PKsXX&#10;VD0vNuYQOjvwsgZCTzdm4smGNDxkPNu0A9d9t+BuSBxhlIjz3pE47h6K64Fx+NgjHOfWheE0AZTq&#10;4AI/2/FY3s+SMQjB4yYjasocLB4wGLN5blS37ujarBna6ujCrHVrdG/eHMb6empFCR3pyapXBx0N&#10;DdCjtRHa6DdWwybqKOjUBJWPLrd9WxtgzYSh2LRgHHZ72qM8bDmOxK7DiaT1CjxnU3xxPt0X17Oo&#10;dnYE4WxaIA4keKJwkzOyI5yRGeyMrKBl8Fk+AaNGmMJmZB+MY6OeMsMGjitnY1WgC1wDnLDAfSqm&#10;Lx2CWUsGYu6KgVixegjc1g7BGq+hCAyxQ1y8A0oL1+DIPsLucBCunIzAi3vb8dOXu/DZ4204vGcd&#10;tm62h4vzEPiuHY+T+0Lwy5c5wB+F+OeXnfjxURz2pC6E88QecDRrB9d2reBl0ZPwHgDvYf0QZNod&#10;UcMtETTHFiuWjoejzKuzagaGTDSHiWVrtR0xfSBGzByISQv4nI5DsWKZHUIDV2BzlCf8/Fdg7uyR&#10;GEO7OHh4D1gM6ggzy46wGGqCASN7YvBYM4ycMgCrCaeS6gJcuClq5xytltTxXFCKR8Dz4MV1TX6H&#10;auMRG79AQztIVKDz39qdf2HyrxKSY60a0qodbWhfk+pkDXjEUmktligdXiO9WwpA/+Z4/oUO46Uk&#10;mwlEAkgDJElAawAkyydrAETFM7xLU/5HbAYHq1aId2mF85mN8PmhJvjxDFXPCQN8Q/Xz9cnG+PxU&#10;Czw+0gPX9o7DieKluFS2EX8dvQgc/oTgoeI5eRc4QZvFxv8mg42JEJGeKWWbxO7sFItzhI3uEH6J&#10;K8X30QVK7Tyj5fpuS5EqslO5ELE00rMljVpyOQIeZbMIGYHLnhq7JYpIFvY7SpsnNTzyGq/TvI+N&#10;Xhq+yr+I4mDjl8Q1rds/lZIz4nOJGpLue4GM9D6JipF7yDW0UpKbEouo1tPKqtJAiBB5z/u8l/fw&#10;PqpoUfVY8ZnL+XfKxGWMd5LzkXvv4ecQbCr5rHJAmpyUqCNVLCnH/Jv/lknjt5Xj+635+GpLHl5E&#10;7VTq58WmnJptFp5szMDzyB24E0DohCSqMWbX/Wm5PCNwzTcat/234H5IAq4QRkVLPBE73RFrrYZj&#10;mflAhIyZhLzFblhN1TPexAwjunZHxyb66NykqYJOl6YGSt3I+Cw9QsZApwE6GBhQ9dBuUdnoSw6I&#10;VkspHh6L6hHwDO7YCh4ThyNq4TjsXGeP0lAn7ItywzGlevxwKtkH51L9VI7nklgsgqh8yzpkhzpj&#10;m98ybKOiyQhyhtvCMZgw1hwOc2zgzAbrtGQcZs+zxczF46l8RmPcXCtarn6wm2eBsQ6E05xemDzP&#10;DDOX9sPcVVZY4TMGYVvmYmfuahw/EoaHt5Lw7ats/PVzMX7/djfuXdmC+C1zsHDhIHi4j8WFkxvw&#10;5495wGsq9j8L8Pv3mbh5IQyRHmPhOtwEa0w6YC0Vj+tQC7gO7oNVPbogwMYS6xdNoJKZDRe/pXD2&#10;WYwJ80Zg+JT+mLrQFtOd7DCdzz5t2WjMXjEGTs52WOcpA0MXY+XKmZg02QqW1p3R08wIPcxbw2xQ&#10;J/Qd1h2Wo3rBZqIFZhFoYQlB2He0HFfuaqZB1VgtDXjEaj14cVX1ZsmUF7Un+pKoPZeOFja1waPd&#10;176uPS/30CqeDwCSe9IiyVpZKpksqkfZLI3qUVFTPKhVO9rZETXgkWs0PV3Pqco+gEdBR9PrVWek&#10;iRFse7TERLMWWD+jFaqi9XG/pAE+O6CDF1W6eFaph8cVLXGjsCfO5g7B/oyp2JOyFNcKYqlybgMH&#10;7tFWXcM/0pslI9IPXGcjPYFftlXgLxnMKeql8Iw69ybzMG1FlVI9vyaU4tvofDwNTsPzsEz8mUq7&#10;tYNWJJPqh4pBGqUoBbEuCiYMpVwELmK9pFbo2B28l940Wi3VfS9AEYUjnynXqF6mgyqkZ0qTYCYQ&#10;lBoRSPB6AZi2UFFCRsLLWDKpSarifamANNZMeuA01wh8VN5JbJ+ck94rqRWS2Q6V6jlG0EiuR6yj&#10;PDtBJmqpJgGt/i55v9YSUjHJQNKfEmV10wJVXPhlTB4hlI8vNufi+cZsBZ1XkVRA4amEznZ8uiFF&#10;LUh4M2ALbvhuxiMqoCdhSbjmF4X9rkHYMW8lPKxssGrgEASMHI/UGYvhaj0CtoTOkHYd0ZbWqkOj&#10;xuikp0/1Y4jWYqsaaayVsb4+muvooBnB06x+fbTjNZ15TV1C56OP6irF05AxvkdXBE4ZgdglE5Hr&#10;MQeVtFoHolfjSJwHTlL1CHjOpwfjclYIzmcE4vB2P+RFrlHQiaOtSFy/FMk+TnCYPAgjR/bC/Hmj&#10;4OY8hapiImbOtsGIif1hNcZUTag+YnZfjCJ8xszpB9sZtDRzTDF1CRv9ykGYtsYaC9aNgGfYVCSn&#10;O+H4sQh89iwbf/9Whne/V+CLZzuQuX0h1qwajoyUZXh0Jwl//pyHd3/k4/cfCflPk3DyiB+iQuyx&#10;zmEE1o7sh+V9umI+weA4tjcWWXfHSqqxZXMGY/7CkViwchrmuczAxHkj1Tpbkx1HUZHZYSrD3nkC&#10;5rqMx+LVk7B09TQsWjEJjgTonHmjMXpCf5j2awtTc2Oqnq6wHEmLNYl/g6MtPEKoAIv4HBf34/q9&#10;jwkemaPnLFXPedx5QsXzqSge6U7XzLVTewS6wEQLHdn+F0C1YVM75LwWPGKvpChRFQ7Kaww1DOK/&#10;CWaVXP7Xav0LH43yUcMoGP9arTsKPBr4/Bt1bE1bwrZXa9j1aIWVo42wK6gJru7SwaNSXdzK/QiX&#10;djTCqZRWOLK9P/Yk2SEvZiaK453wuIRS9dgjguYu3stsgtW0O4cJIlnLvOISLcVh/L69En/Seokl&#10;wR6CovwS/s46gp+2FuObqFx8tWk3XkRk4VHAdvywpYS//LJwnigfAkvAIw1cVI/YGQGGAIj7quHv&#10;J+wOEnbcymeL7VLnlZLh54lqklA9ZppGL0vniPpQvWI18BH1oy1gFHDIoFY1iPXwdbzna8o2yVby&#10;VhJUOx+qrUX10K5JglkKFTVjz/iMonQEQgIY1QvHe/PvUfme3ZJTIgzFggmECENZnfSf7H14nVqB&#10;n5NK8GX0bnwl6ofxtcxiGLULX8TsxNdbRf2k4dONKWoO6HtBcSo+CYqlPUtW4LkVtBWHVodi10I3&#10;rLUcDnerYQixnYiUWUvgRvCM6moCM4PmaFW/Ado3bIhuBk3Q3cgQPdsYwbxdG5i2boWuVEEtCCJJ&#10;MsvkX20Jnp6tWqGeqB0CR+yW1Pw49rdE6LTR2OY8FfnrHVC1wRmHt6z9AJ7TBM052qtL2aH4ODME&#10;++LXY2eEGxIJmy3rFiDBezGi186DzcDO6GXeCmPsLDCbwJk5yxZ2UwU8lrBmwx8wrgcGTeiOwZPN&#10;MGxyL4yd1hMT5ppiytK+mO5iiUmrBmKKy0A4rrOBT/hkZO1yxa3rCfjjlwq8/XMvvvkiF0f3+aMs&#10;3x23L8Xhl6/zgTd78ObXQnz6aDuq9qzH1tiF8PSYgTUrpmD5nBGYNdoMc6b1hcMC2ru5/TF3pgXm&#10;LrLC/BWjMH/leMxcMgZjZljxeSzUgn4jpw+gIhuKGVQ805YOwzSnoZi8cAjGTLfE5FlDMZ1qbsz4&#10;gehv1RV9BnTGwGE9MGriAJVgXhuwCPEZEag4nItz1w7jxv0LhM45NTmYBjyXalTPNTXfjhY+WqUi&#10;ANFGbejUfk0LqdqhPa/AQ1g8FVVTk+OR4kFtd7p0o3/Y8pra3enahLKAR9krLXgIJwmBlFbx/HtM&#10;xTPC1BgjurfEpN7NqHgMULm1MR4faoEvT7fC0/0GVDot+UvVE8VRNti5cQpyIudgT5wrftx7gIqH&#10;4NlPuyPWQxqxrBxx/JZSIKJypMfpzxSZr2a/qsERG/Uu6xBeJ+9R4Pma8dnGXQRPKj7fsBO/xu8h&#10;lGSirb0ArRl2SXKWjVZAIb1jAgupm6GaeS+j0Pfwc8RmCXhU/kfsFmEg9kwsXrHMs0wQiH0SRSLP&#10;KIDhfd4TNsoyCXjkdVE/cl5AIvtyL7FSonj2XOC159VnvpfcTs1r6j0CGLmnJJvlnqJy+LoKAZYo&#10;HqWoRL3x7xCICoDEtqlpNfZBjZzP3Iu/M6rU0jmifH6IL8S3W3MZefiG8WNiAVVkMZVQlgLPC4Ln&#10;cXgyHocm4n4gARQcjwfcP++5AVXLfVC0whveQ8fAc/AI+NuMRZjdZKykArLp0l3NzdyCyqV782bo&#10;bWwEi/Yt0beLMfp0NEZ3AkYUj8ypLFarKcHT2aAZuhs2hx7fU5chlqsPr1vebxiCJo5CxurpKA5e&#10;hOpI1w/gkTzP2dRAfEylczpjPY6leKMqzlOBJ9l/OWI9Firw+DhNgUm3pmhmXBddejZjw+yE4WP6&#10;YfSUYRhJJTRoTG+Y23SDqXUH9JQ1rmw6Y9jY7my0PTF6hilGz+mNkQ5mGE77NWFRfzi6jUBc8mLc&#10;vErw/LQXb37fh5+/4ff2NBvfPM/Cr1/l4u+fSvH+dQV++noXTh0Lg4/PNCx3m4CVa2ZghSvVzCJb&#10;zJo3BG7uU+EZ7IAla+wwZT4B5DISzr7TsNJvOua7jMXo6f0xyE6WPDaBzbResHMYgEmOVpi8aCDG&#10;L+wLG3szDBhjggG2PWBt2wuWg2mtqJ4Gjeqtlj6eTeisWz8PcYnrkV+WhMNny3HxxjHcJngkxyN2&#10;S8Bz69G/eR5ZOvj/H3hqx/8XhGqHgEernjQ9Vhr4SIi60SqdD8pHbeU6yePUqByG1mopJVQT2nyP&#10;7GtVjyZuo45NVwOMN20GtwkGyPJrjDsV+vjphgFef9IIv93Rx1eXOuB61UDsjhyDzNDpyN44B9VJ&#10;3vjrkNTs3OWvPGEj8+JIg5JffYJHxmupgZkEx9tMScwSUqqH6STe0n79llyBH7cW4ue4Uny5KQ9P&#10;gjLwPHgHfogpxi9x/NXn+be0XFKLo1QC36vyRNI9XkLFIdZOhlUUES5FbPwCGrFDMk2G2CNJOksy&#10;meelEFFZInld7iXw4nMoqyOwEhWjzRnJviSvDxJkB2UlDG4PCNiogGoUj5qOQ0oF5DpRRtUCP36m&#10;JJ0lfyTqT4oVZd4hgZ3ASaApnynfgfwdfAaxYKKU1PixHQIfmcunUk0ur1Yt5VaW0vkluQjfx+Xh&#10;h7h8/JRQgG9kFsVNGfg0MgWfR2cS3Ol4FBiPu/5bqXzicDskASe8NiB1zjKsG2QDr6GjVJ5nXg8z&#10;2Pfkr3PXHgRJU7RvrIt+ndrCqnsH9O3QGl1aNENr6Vpv0EDZKwGPLGHTsWlTmLVspfJBhrRfdet+&#10;hAYEz5huvbDEwgZ+diOwfeUUlIYtU4nlo/GeOJ7oTZvl+0HxnEpZjwOJa1G8eRV2hrki2dcJsZ4L&#10;keznhDUL7GDcQQf6bT9Cs3b1YGyiD4vBbMgTBxI+lhhCFdR3RHf0GGgMWelBVngwt+4E84Ft0XtQ&#10;a0KpPcxHtUefke1gbdcNUxwsEZe0Eo/uleKvPy7g7evzePPjAbz+thB//1yEf34txtsfCwigbNy/&#10;tglx0fZwWDgU82Q1iKUjMXvRCMxbNhYr19kjcKMzQmNcsDZ0Pua5jcFSzwlYFzoHq/zFatlg9ExT&#10;DJ7UGTYzutMC9saUxVaY5Twcc9yo2lwGY/KSARg/3xpj5lpj+BRzDLI1wXA7c1rFQZixaAxWrJuG&#10;sEhn7MjZiKr9WTj1cSUu3jyGm/c/Jmw+xs0nhM7jj3H78XnVuyXw0YKn9qBOrb3SgqZ2yOu11Y72&#10;XO3Q3kfNtVMrp/PfUPke2VcwkRAFowGLFkKarWa/dg5I9jWVzXLuFuo4WDdB0EJDFEfr4XJefXx1&#10;tjFe39XBn/cb4O1zQ/zxpBW+vG6BwzvHYUfELGRtnIfzmTEEzB02OKodya+wYf1NSKiEchUbo9gf&#10;qo13VC2vU/cqy/U34SO1OqJa3vG6X5PLaa8K2XB24ynB8ywoE19H5hM6Zfg+pgjfEkJ/06bJyG95&#10;r1QhQwaFFrLB1kDt/W7CLocw2ikKQgMolWBmY1cwFKslgBEYiHKR/IvkdgQ+8pqoJgUMgQT3BT6y&#10;L8AR+FTzNb6uJqg/LD13VHP7eF7eI6tkyHWyUoYAVz5D5YJo82RbE9qZE1UJQE2uSjuZvVJCMtxC&#10;qpr5d8rqFH+lldOmVjH24i+ZtEzWEJPk83YZvlGiVtL4ndfJ/NAvN6Thc0JIpu5Qa8IHxuJ60BYc&#10;XBeIiDFTsJY2y81qOBx6WMDexAzju5iiV7MW6NC0McxorQZ0NoZ1j47o16EtjHQbqC7yJnXroSmh&#10;04xKR7rbe7dpA5NmhmhHFdRSr5FaP713y9ZYYj0aSwaOhseo4UhcMgHlEU44keiFkzXA+Tg9gP9P&#10;AnE2zR+nU3wJHg+UxazF7g1uSA9YgW3rl6jE8orZI9GuC2HXvh4M2teHYYcG6GZuhIEje8BmQl8M&#10;n9QPlmNMleIxG9wRPSyN0c2iDTr1ao72PZqiQy8DdOjdAt36t0WfwR1gPcIEIWFLcP+T/Xjz5228&#10;fXODwDmCv74rwN8/5uHv73fj188z8PhqJHanL8I8BwvYTuiB8TPMGWaYMm8g5iwdgRVrZ2B9mBMi&#10;4tYiImE1Arcsh98mR3iE2GPZOjtMXzwQY2d3w+jZPTBxoQWmL7PEHMJo/mpbzHe3wexVVDSuVljs&#10;NQ5LfSbDgUps4kJz2C3oh0lLBmPOyjFYEzAbm2PXYGduFPZUZ+D4mVKcvrRPwefa3VO0XGdqerfO&#10;q3qeT56J3bqOB89vfrBcWqj8Fzy1wSLxf52T90oIeNQ+zz3/4r7GYv0HOv+GRrUIcJ7yGT59qcnn&#10;qMQyQ5SPFjb/X6EUT5KXAfYnNcTtisb46owhfrulS/DUw+/36uHdi7Z4/1kX/PrEHLeOjkNJ0jzk&#10;RznhWWGBZmxWNVWB2Bw24veEwhvaqHdUIGK//pER6VK4J702OYdpI2TiLOl2puWQZDNh8ef2KnwX&#10;U4hnwZlK8XwesQvfbi6i7crHl1FF+DlBY7vepBM8knSmdZPaHekd+53vfZMt+RoqmnxCRBK1EtKg&#10;pZELRARComZKCQWxYLVBI0WOoo7knCgiUTUSMrpd5hOSCmyldETNiMLhNbIv4JEpP1TwddmK4lFq&#10;qQZAyoJpwKJ6tKi0VP2QWC0BnzynqB7Zzz+uesakCFGWZJaBqypyqvE2Zy+VkEynIVOsypiyPVRC&#10;JbRdBHPsLlqwHKoiWde9EA9ps855RaDC1RubJ9lj7aDhWE3orLWxhWM/a0w37Q/LVsZor6uL9g11&#10;0MOoGS2W5HRaoiOhIuO1GhEqeh99pIoHO6oerxYq+dxGtyFaywyF+rro1dwIiwbZYuWwKXCysoOH&#10;7UiCZzKKQxdR6XioXqzzmf64nBOES9lBOL9D4BOAAwkCHnfkRq5CduhKpPstRYb/MiyYZInOPXSp&#10;dBqiVWd+RteG6NTbAL0JmkGje8FqrBn6DO8CsyGdCJ5OVDwd0NmiNTqaGqGdCVUabVobE4KxpyFM&#10;erdED9NWGDu2D0pL4/HtVx8TPpfw9tdD+Ov7PMYu/PoyA0+vb8b+4tUI8J6ICVP7wpKKaeCI1hgy&#10;tiNGTulGoFhg2qLhWORGeAcvRPCWldiQtAphCc5wD7PHEo9xWLR6FG3dUIJmOBa4j2KMxLzVIzDL&#10;hd/1coJoRR8CaDCcg8bDLWIaFvuMwlRnc0xc3geTnAk3AsojbB42x7shLTMYu/O2oKRsG/bsycCh&#10;vVk4cjAXh48V4/DJCpw4dxAXr57A7QcXVC3PPVE9hM9jxlOqjQ9gqQUXAYkWQtqoDRsJOZZ8zhMC&#10;RXqqpGBQhYCnls2SUNXKNVXL2uSypmZHo2a04NFGbbVTGzha21XnbF4D3Cisg5dH9PDbDX389Ul9&#10;/HFHDz/eqo9f77bDm2dm+PGTvrhzZDL2Zy/E/u1r8dPeY5phElKnU8HGJuqh4BT+JFh+pcJ5X0qV&#10;cIAqgQ3/zY4DbDSyysNh/LltL/4gMP7J4i/8DiqZ1Gplub6MzMXz0Cy8YEjO5+XGXHwansfYjVeR&#10;hfhW7Bff+xuv/53v+ylxL48r8WfGAbzP4bPkntDkcmiDZEpUKVwUm6OslMCxirCQ1wQ2ApO9ciyw&#10;oI2SoR4CGSl4FAUjrwusKgkoAkipGgGMJJ0FZgd47QFaPTX2SwMzNfdQjS1TFm0/t6KWJNlcIaqL&#10;Kk0go3rIaBVrlJHqnaNKE5ulIFUkSfAD/I5K8UdKKf7eUcX9MvwQm4cvNmfj1Ub+Uock425AHC57&#10;bsDHa0NxalUgjjv7YTetlTtBM6OXGUYbswG1NMaETl0xuUcvDGjRGt0b6qOHPm0TYWLKMCFYeho0&#10;QwdCpflHmiESRjI/TyM9dOZ1Yq06N2kC40aN0J7WzFCnPkwNjeA8bAw8x0zHcqtxcOhtibW2Q7Hd&#10;eTqqIpbiXMpa3Njtjxt5gbiZH4Rru4JxZWcwQRSEI9vWo2ILwbNhBbJCCZ3AJUj1W4Q5tB49+uij&#10;q5k+OnVvjE499WDS14h2qxP6D++GPgROt/6t0a1fK/To1xbd+xqjqzlVmLkxOvY0QmsTAxh1MdAs&#10;vmdMeBnro3UbXUycPACVeyLx6tM8/PFDCd7+UoB3PxPSL9Nx9XggtoRNh5PjSIyfbE3IGaPnwCbo&#10;b9MKg8d2wpDJvTBkujnGzbPGbBc7rPCzx5rweXALmcP9KVjiNQZL1o/Fcr9JVDR2cCCEZjoPxdSl&#10;lrCbb4px801os0wxa2V/OK23xWKGvcsg2C3sgTELujF6YpbrCIJnAUKjlmPjZldEUw0mblmLlKjV&#10;2LnRBXkxa5AZ64dtsZFI2Z6MquoyXL5+WtPD9fwq7j+7iidSTMiGLErlBdXOcxkywf3akJGtFjxa&#10;RVQ7N6RgVWOhBAiqF4rv08y/I1se81qxWU+pclRX+suaIkHVXf4vWOTch1yPgOY/8FH5HUkuM+p8&#10;eb4tPjvWDM8PNcOX5xrihysN8PO1Rvj+Co/Pd8Dz031wbd9wnMibjX2ZTri4OwJvD8lEX7c1qkAa&#10;o/TysLFK3kQs1+uMg2yUmqSvdGu/y9iPn2PL8fWmQny3uRh/JFUDmUfwTkAVJwWFxXgWsgOPA9Px&#10;aWgmnoXnsHFl455/Nl5sLMKzDQV4GlmAZ5sK8CK6FPfDduHZ5lz8liLDGqio+JnvtEWD0oUuyWip&#10;IVINXQAk1ojPKiCS6TYqRPXw+cQmClDEKolKEYW0j8dK6VzEe1EyfL+McH8nykiAIqtlEFbvRVUJ&#10;OMTW1Sgf6b2T6TnUPWvyPhAQCZgEOJLzEfUk8wQJlGQmRrFionp2HqJqPMzgNkfmi5aVMyTZXI7f&#10;aa8k3yOrV3yfkI/vk/LxZKOM5YrGBY9wnFobjGLndVg3cgwW9B2AGd37YFjzdhjUxAjmDZugj14z&#10;DGzRBv2at4Z5MyP0bGJICDVDbwMjdG/UFO3qN0QXfQPIOlyd9ZpS5RjAuDGho98EbfX0lAVrz+MZ&#10;poPgPnw8Vg8dixmd+8KubRd4jhuEdLfJOLJ5Oa5keOBWfgAelm/A/dJw3M4PxNVdgTiT5of9CetQ&#10;Gbsa+ZHLsZMWZnf4MmQTQLPsesPEVI8Q0UMbKp42nRuiQ/cm6NG3Ncws26Fb35Yw7tGEiqapslbG&#10;XfXRhWqnR9/26NG/Azr1aQvj7i3RjMBpZKirJmpvYqiDTl2aISR4Jm5d2YJfv8nFu1+LgN9o37/b&#10;hcfXo7AjeQEcHazRz6ob7VpzdCH8TAc1x8BRBM+EXhg6yUz1oo2ZOwgzlozAHGdbqhkCZKUNbZUV&#10;5q0ZiflrbTHTZShsHcwwYmYvjLLvjREzemCEfVeMcaB9m09140hrtbA/LZkZhk3tDJvpXXhdL8xY&#10;bgsXf0e4ByyEs+ccrPF0QJD3XEStnYrt7nbY4T0B6b7zEOu5EiEe3khPz8DZC8dx5+kVgucK7n96&#10;VVUxP35BtUEoyDw4r2RE+Zea6Um16kdg8wEy3NYO7TkBlFI0hI2aT6cmkSznXnwmxzX266UGThqQ&#10;aOCigELAaFXPhyV4al6TkGMNhDShrNbP19rhxytG+OpsS3x5thm+OdcE335sgG8uNMfjY+1wpqAf&#10;dkeNw+5oB1Qmu+FhSbpamO+f6htKLajGywb4nr/cf8vIazb6dzlH8S7vJBvXFZWPEUXyJnU/1U0J&#10;vosuVF3nfyRVATI2K30/footwzMC50lQGm1XOn/Vs3ArcAdu+mcSMrvxMDwX1/wycY3H17k975GI&#10;Z5G78HVsEX6nCnotgy5VDumoSt6K+nkvSWCxRoSNTLOqVIsoHcLwPc+/I4zey9xBalQ9FYxAUtb+&#10;OiFTfFDNHb8DtdyyWKsaG6VsmoCjZmVSFZJwVtOVMMWUAAD/9ElEQVS58jVCWPWCCZQkDyUWVPI7&#10;Ar8KHkuBodgteb/0hhVLTZDkrah0pDdMAC4hpQQCH9ormeNZls6RxQMFQl/G5OBhUBIeh2/H3cBY&#10;XFkfifx5ztgyaTbCxk9D8Ljp8B85Df5jZyHQbhacB/LXuEdfTOxiiik9LWDbqTus23SAVev2GMSt&#10;tXFnWLXqBNNmral+9NGqXiO0qEcVpNMYBvV0YdRABxZGrTGuqwXsu1hhYW8bzO4+ADbNu2Is7+U5&#10;fgByvafiVKwzLmd4UukEEjwb8bRyEx6VhuIW1c+5DH8cSPJCxdbVKNrkjIKI5SgId0Iut7PG90G7&#10;Ljpo0b4h9FvUU5NwdezeDO17MQibdiZ6aE8QtSd82nZrzOvq8ZwBuhM6ptbd0MvKBCb9uxBGHdHC&#10;uDkaN2+ERs10MXhwD2zdtBB3L8Xgj693Ue0UAr8XK9Xz9ZNk7C9bg4WOlgSdPu/ZiPfWo6JqiYFj&#10;TDBsYm8MHtcdA2w7w3p8D4yc3g8j7ftjOMEyeCq/vykmsJ1rjgkEyph55hg6tSuGTSFwZpgSLL0w&#10;eFIXWE0Q5dSNsOlB0FCFzu6NMQy7eQMJnfFY6OGA5T6En9sMTF04GvOXTsBql0kIXTMBcWtGI339&#10;OOSGz8d2v2XY7OuFHZn8f3/lJG3WVRUPXtzA/Zo8j0BClpuRcVHPvxJlIwqnJu/z9YP/EzraELUk&#10;VktZKFE9PFYj0uWcNmqOlQoiNP4vG6UFTG3FI1vt/r/vkeNbqPP7XSP88kkj/HijOb742AiPDzbD&#10;Z6da44frrfHyggkuVQ1HduR0ZFIWFse64kVxMcFzjw2SjZWhhizsvYx3hacJgANKhfyaIuOyqgkj&#10;+fVng5fGL8MhqE4kr/P9FlE+BfiL9gm0YX+l7MNnBMmjgBQVD0PScTMwAzcCdhA26bjik4pT7sk4&#10;vXY7Lnql4pPgHHyXWEW7VY0/0g/hLZUO8k8p4HwoMpQucFEpsi8NX1SHKB4ev2f8TevzTptgJlSk&#10;u1wpuMO3aJeoaqiQ1BrvAh2p8xFbdZjnpUpb5h0SayVTvErdkiihPTVd51KpLNfK+u8CJklkq2Q2&#10;X1NTZRzTjJaXHjapmJbr9xA2ajAp96l+/sk5CEjBo6xWwa2s1/UmXQaV7sFPyUW0ohm46RONfUvW&#10;Yee0hSie74I9Sz1QtswTZSt9EDtxIbwHT8YKi5FY2GsIFvS0hGPvQVjcdwgWmw/B0oE2WNx/GIa3&#10;6UzFQ7tVj/akbkMY1hHLVR8GdRqo6KbXAuNN+mBRv6FYPsAWk9r2wbS2vTGxLdVA6y7o06IpXMf2&#10;RlngdFxIcsWNbD8qnmDcKw5XiudxmaieIFotPxxM8EZF9GqUR61CWaQrigidwsiVcJg0AK3b66Jp&#10;qwZo1koXJmbt0c+6O8HSBsaEQXsTUTiGtGLN0ZGKp3WXhmhD1dPVwhi9B5vAYrgZ+gzpRQVkglYd&#10;WkKniQ7B0wgW/TojOsIRt8/H4PtPM/Hzq2z88CIDXz/ejpvnNiAlzgFjx3ZX020YtBGbpofuFu1g&#10;OZY2a7wpBozojH42HdBvVAcMInysp5phEIHTdyyBZ9MG/Ud3IGBMFFyGMmymETrTzDBkUg9Y2nWD&#10;5bgufF9njJxpigkLBmCi4yBMXmSNqYuHY67rNCxcNwcL1szA+LnD+B7+MMweiqVLbLF2xWgEOI+g&#10;8hmLtLD5SAoleEI8kJe3A1duniZsrmvi+XWV65HeLQGPmoBLpqIgZF599UCFqmaWqUp5rra60YY6&#10;JyFg0YJHbBdDAUepIM2+9rzArTZMakNIoKMFz/8LnNr7BM9vtw3wx8OW+OFuZzw52Rnn89vhZmV7&#10;PP+4Gx6f7o+Py8Zg56YZSA2dj4IoF3xdvg84QkVQJdaFjfkoVYFM8E7lgBL+4lP5SPf5H8lsKGls&#10;OGzkkjsRK/Y244Cq4fk5rlgpH+nF+iaKvju+XFUzy/CJ+wHb8CAoHY/CaLWCcnDZJw1X/TJQvSwa&#10;ZQsicNQtAac9kqmG0vEgVIYWFOCnbXv4mQfxd/ZhvMk+BJn1UM0HpJLNhIYoEcn7HJKcDZ9TQiqT&#10;tfkYKpn3YhlF1RAaUhCpgCQ2S2zTsTtUQlR5omz4XpUTkvfJ/bS9XDyW+h7Vda+1V2WS29EonPey&#10;GKEATM5JLkdUzS7NwNS/d+5X6kbqeLRrdb3NquTfVEHrxe87/whV41HIPNRveI2sC/YgKFHleu76&#10;x+LLLTkEfik+pxq6ERiH/Sv9kTJtOYJGzITXsClYP3wKAm3tsWH8PESMn4uQ0fYIsp0Ot6HjMLVH&#10;f9qv9ujU0ADt6zdGR25NmxnDul03jO9hgXl9reFsNQoewydgoak1JhmZYHLHXuirlj1uAK8Zg3By&#10;61JcSV6Fy+keuLbTF7cKgnCbIduru/xotXywP56Kh+DZIxHjjrJNq1Ae7QbHqZZo2U4HzVo3hBHt&#10;Ug/zThgwrBdMB7ZHmy56aNtFH516CnQMqUqaoFU3fbTtSVs4oB0sbHqi7wgzAqgnrVJn2q1m0Gmq&#10;o+DTrFVTTJ5qhaS4Fagu9kV1gTeKM1dhW9R8uC4biSHDusGYdqxVx5YwbN9URV+bXrCbPURNDN/b&#10;ug3MrYzRZ6gxBtp1wTB7U4wWhUOIDJnCz7Vth942rRltYDGyAwaO7ULYdOW2G6zGdyd0uigFNGmR&#10;JaYsHYxxcwdg2OTeGDrRHKOmWWHc7OEYOXUgn78rLEZRGU3si2n2Vpg/dzCcFgzG6uWj4OsxFT6e&#10;0xESsgqFZTm4evesSi6L2tHEdTySfAvBoaag4FYzNEGz/IycU8MeuC9rYdUGUO2tQEibZJbudLFV&#10;EgpANUDShOSCtFZLE9JFrt0X2NRWPLVDzmlBJZOH1fn5dgf8dr8zPr/UGYcy2iJlfRfs2tgb1RlW&#10;OJBji8L48UgJt0dKmANK+Z/m9wP8dT5M8MiqoFLDIo3y0jPg1mfAxWf459wDNmw2yrzjBE3NqHNp&#10;xGJJJAe0Yz9+SyhVA0W/iSrEF5EFeBm2Ey8isvE4VGxWGh4EpuFpxE5c9UwhaBJxdFU8siZ5Indm&#10;IMqXRqFwQSgurU/Fs01F+CymFF/HleHXbfvwWnq/ZD6enYdVxfGHXI9AhZZHFQwKSFRupyaxXM2t&#10;gERyQISRDHj9R6ykWp7nOt5T5bw/eFOpJ1UZTbC8I5jeH+B9RPVoa4dq7JZKYMs9tHCSAaX7CLYq&#10;KiKZfrVc1A+fixB5t+sg/qSakVA9Wgy1aoWaZIwh1c2yUKGck14wWrK/CaZfYvPxS3yByv28lu71&#10;JKn9KcHLTbSiVEJ3QuNxK3Qbjq7biFJCqIxR4RKIUklCL16HrHkuSJ62BFsnOiJp1nKET1qA+X1G&#10;YVo3a8zuPQIze1phpml/zOljifnmVlhEpeRC+PiOn4mF5kMxrn0HeDgMhf1YM3gvnoiqyCW4lroa&#10;l9LXacBDu3W7MAg38gNwYYc3jid7ozrOE+Wb3VAa6YKSTa6oiHJD5RY3LLcfglbtGqJZ24Zo2kaH&#10;sKGNMm+PDt1bKAskqzy06qSPZrxGv60ODDo0gnEvI5gN6Yb+o/pQ7fRE174d0dqkFRq1aAwdA4JH&#10;vwHqEz5G7Vugr8yXPLQXBg3ojP4WHdCrhzHad2hN0LWAgbEhmvOapm2aoGVnIzZ+a0yeNwqjpw+E&#10;GaHTsx8/hwCysuuKUbP7YOqKwbBfNRITllpj8LRu6DOyFXoOaoZelkawGEqlNoLWdWwPDJ9kRqgQ&#10;YnP7KuhMWGwF6wk9qeJaoQeVXN9hhJRtDyqqbmqEe5+hnQm97rAa2RPWNiYYMaYXJs4ciNmLhmLu&#10;4qHwDliGsn35uFHTq3X/UxksKjZLMy+PVByrxK2EwEcpH9ovgkUBiapHrRBRAxsFnBro1AaPhBp9&#10;rgBUAyzCRzM2SzNGSzs49N/4FzL/X+CR49rnVI7n0YmeeHyyBy6WGWNnRFv4zeuG4CX9Ee1uiyT/&#10;yUgOnIHkYAekb5yPo9tD+esvo8HZsErZmKV4Twr6Dt0GrjwnfL4APvkauMOtrBxKtSMrMqgCQEnw&#10;ihpg4wUt15vte/GDDJ2IycerTblsNPkKOA8CtvPXPANPw3fhMsFTtXwLKpdEIWXMauya7o/yRZGo&#10;WLwBDzbm4vnmQryMLsK3CVX4LfWgsl1/ZRJ0ubQtAh4ZKiE2RyyPgo4GgMr6iU0iHDS9WoRGjUpR&#10;+RrptZIR7wTJe557J8lkAYrU9hwjiA7zdVosgdN7gdSJe2oBQ7FzKtEsCk8Uj0BHpl9Vn819BShe&#10;c5BbKTCUgkNCUSW2JTdEq6UmRiuUScRoTQkcmaP5rcywmH0Af6aLKtqrlk/+OjpH9XJ9FpmJr7j/&#10;NCINj8JTqAKTqRA348SaUBx3j8AZzyhcDUzAJb9YnF0fjQNrZP5mf+xe4K5mL8xb4onUua4IHzMP&#10;7tbT4DJwIhz70A4QOo4W1gSNNRzNLOFibYuQ6fOwtO9wjNJvicXD+sEvzA/TJ02G28TRyPFdiDOp&#10;7rhD6NwvDsPNPH/cyPXHxR0+OJHsgcoY2qtIZxRGLEPhhuUE0Aqqn5VwmTMMrdro0u40RBNZx6qj&#10;AdqZtEbLjs1VwrhJ60aEjiwpLL1Xhmhi3AituzWHqbXGZplZ90BHs3Zo3qE59Fo1ga5hQ43qMdCF&#10;rj63ejrQM9RTuZ+GzXTQtCXVTcsWaNK8KZoY6vN8Y+g2J/jaN0ffIeYYMWEQhtj14b07EjwtYGHV&#10;BkPGdsXoGWaYtsRKdYPbrx6NsQv6YsDYtug1WB+9hxgROu0waHRHDCVghk/qBVvarnEO/TBjBUHu&#10;PA62s6xhObonho3vgwncnzh3CK+xxCBbM1gQoqaWnanyaOMYMnJd4DRkdBeM5b28A5ej8kgJbj26&#10;qAaLisW6L4qHjVwUj/Q2acdACXxeEhoq2UzgvJS6HIaaR1nAI6AR+NTsyzzNynrJdKnKRmlqdJ69&#10;oi1SNk5zT2W7pDtd9mtgoup3+PmaqU//7VL/b56ntt1S53l9nZL4rqje3hMFW7ogzrMrAhaaI8xl&#10;BDZ7TcUW/xlICLZH2oYFyItZgts7t6nEstgsqYtRvTh5J/E2/xy+S67A59H8JZZiPlk59OoL4NpL&#10;VXwndSqqy12siORbZChEOn/FacX+SCjBF5vyFGieMVR+x2cbrntvw8drErHbPggl8yKwbbQbds/w&#10;w9XgPFwLzME1vzTarQw8oFr6Mr4C3ybuwfcJlfgpmQ0zjcpHqp75bKpSWNuVLaHN62irjalGNBXI&#10;Ah6G5HbEQinVQ8Ay3stWzh3jVsZwyTXyPcggVVpNGbAqQy1k6IQGsBfxjrAR4MgwCgU81Y3PkKS2&#10;fL70eIkyFDhJrxqfSw3n2H2Y3ylVm/Rw5WjUjixEKJOISY+XbP/KrsbrtAr8EJen4PNpeCoehm7H&#10;Hf94XFu/Bdd8tuBWQAI+CU1Vsxhe8pY5fLbikk8MTnpEotTJB/mLPVDstB653G6b44psR3fscFiN&#10;wBGzsMpyNFykVsfKFq7cugwYgbXDxmNO594Y3dAIU5p2xCwCKCK/Av7hMXAcbI3Fg4cgZMEMVCf7&#10;4MiOABxJ88LHGT44m+KFownuhIwrijeuREG4JrFcupGNKdoZHovGol0nQ+i3akiF0wzte7RDW5O2&#10;hE0zNCZ09Ns0hmHHZujYpyPtlQltVisYEUJdehujt1V39BzQFR16tVVrnusaEi4t9NRWz0iPIGuC&#10;xoaNVc5Hv6UeGhrVR6PmOmho0AC6TepDV68+6jesh/qN66G5cUu07myMrr07od/wHug/ogt6Whih&#10;l3kLDBreHqOpYCbOGwB7gmTOqjGY5Gitcjhmww0wYHRrDJnQGUMndYG1nWY7ZmZPTHAchFkrx2GR&#10;x2zMd58Jh1VT4Lh6Klatn4eVXnMwz3kiJswZjuET+2PgSAv0H96PEOoL8yH9YWkzADa25hhLUPkG&#10;rsSB42W48/giHnxao3jUFBk1VkslmDWNW2CgsVximTQhEJKksVI5Ah0BjGxF4RA+MhL9KeEg67E/&#10;U7DhVo29EngwpNu8Bj4axVMDE16rgdT/rW60wPm/jusELTXH5lX9EbWqH0Kc+iN0uQ1ivKYhMXQB&#10;kiMWIjV8HnbGzEFV0kJ8UbqLjfIuf6XZaKR7mGrnr5xj+Gn7PjwKyMKZ5ZtxePFGnHSm3A/Jwa9i&#10;D07fU1NXSCWz1Pqo6Ssk7yJzI0sdTuZ+/Jlcjq827sTT0N14ELIDn/in4fTyTTjjuhUFswKRM9kX&#10;qWPcUTovHKfct6PEIRj7FoXjitc2fLa5GF/GVuD7pCr8sl2TbP4z87ACj0DnjVQ4y9AKAaUUEYrq&#10;kDFekvSmioEoELFYUp2s4jqtpOStPqlRMnx2sZMCG1UoSHAIXETxUBW9F3iJlZNueAHRwVsahSQJ&#10;aklGq5ofvk+gK2pLrpf7CHwUgKi+5P3SEyZ5oHLp/eL3I9+RKEUpPJTxabsIIoGQ5IUIIHD/H5nN&#10;MKNSVTL/klyqxnXJGu2/bpOeMJndsFr1+n2fSIUUm6tyQV9s4fcckY7rfvG4sD4Gx6iK9joHUBHF&#10;4FkUrVpgIg5SLZUu80Oy/XJ4DLXDOkLHe9QkTG3dCaMbNMXk5h0xz2QAgle4YOMSBxR4LUWK6zw4&#10;T7BFbLAbSlLX48aeDdgbS5WzYTH2x7mhYhMtVrgzckOdkBe6BCUblqEichm2BDljwJihVDOt0bpL&#10;K3To2QlturaGobEBQaELPcLHoL0BOpgRPP1N0M7UGEYdDNC6UzMYd5XcT2taqqbQa6GBjn5rA6V8&#10;9FrJgnwGaCIAaiGL9OmheVs9tG5ngI5djWDSow3MzDugj0UnGLdrima8zqijEdoTYv0JniFjTNF3&#10;UCeY9DKEab+WsBzZEcPH91Ljs8bMGgSbaX3RewThZ9MClmPbKfAMntCJ++0xbHJnTHTog5lLh8PB&#10;ZTKcvB3hHrYK6yPdsTZsBdZHLEcgFZ9/2DKs9poHx2WTMd1hPCZOl5iKqbPnYvb8OZgvSy/PH4vw&#10;iLU4erIMD55c0cxA+FySuNfwWIGHDZ3wEVhoYHALL0T1ECZaFaRWgiB8VBBE0m3+AUw15+R9tcGj&#10;YMP7aWGhVM0Hm6UBibznU0JP002uuV4LHi1sJGT/w31qok6Y6zgEL7NFwJJh3BI6HlOQQuBkxzhr&#10;ImohdkfPwMFt8/FrdRltAkEidTDS7UuYvN19Ar9SYfxM+PyacgBPN+Tj+IpoFE33QYm9P864JeLz&#10;uGr+gp9WwyXU0AWxXFQh71OqVCBjH95tq8AXtE+31qfgrm8KLqzegtMuW3DQKRpZYz2QOW4tyhds&#10;xI4JXkgasRKlDkF4uqkI38TtUStW/JZ+QPWq/bXjoNpKrkcmi39XStUh8zgLdLQFhJIQlvyL1loJ&#10;REThCHQEPrKvXYZZtscJH5n2Qzv1x+kHhNJdFZDjkww55n3eV1zAO+lyF5WjQMK/V7rP5fuSv12O&#10;ZekdsWICIG0IACXUnEB8XcAjNUFUQQo4ajzXfqhJy7RqiMfS4/VHajljD/5KrVRW7M2OanWdmq6D&#10;IbZNaoIkZCQ8CC5RTN8mFuBVTDYjCz+lluCnlCJ8t60QL2JycDtsOwpowzyH2GG19RgETbTH7E49&#10;MKp+U9i37o657fvC29oSRWvtcSHRCxdTvFESvY4/Vu7YneCJGwfisc1/KSJdpqMifi3VzUrCZjEK&#10;QhchL2QxikKWojRsMcHjCpupk9GheweqjqYKMgbcilrRoW2q17Q+dJrpwrCdIeHUCk3bNaE64jEt&#10;l0HrhtBrrrFUDfQboAEtViPCR8DTkNaqftMGvEYfXQgn8wFdYDW4J0aOMsekKVZY6DgGa91nYO2q&#10;qZgyYSA60Ma169ISJn07wHqkKSbNGIxZc0dgylTaoSGd0HtAW1VX1JPbXtx27UtImjeBiVUzmA42&#10;gvmwVjAf3hJmQ41gNa4zZtOWLaJzmL9yDJZ5OCA4NgAx6dHYsC0YAZtXYiu/r7QdoYiJXQdPH0c4&#10;uc7CEhfCe43AaDX8g32REL8RGWlRKClOx8eXD+D+E1k7/YoKqZfRxlPCRxqzZiyUJjQL6wlcBDIM&#10;BRtNLkgplRpYaOBEBUSAaIGhhYSqSlbXi736X3BoXv8XLtrQ9mz997w2NPe+hTrbwx0RFzAPmz2m&#10;I5qxLWQBchPcUE6pXLzdA7lx/JWKnUfwrMDr6uO0JWxk5ZIoPqNqdpB3Cn9lHcZ3iWV4LaPQaW/+&#10;zj6Cz6LycG71VuTO8EbWhHU4ujwG3ydXArkyRw/fJxaniDaNwPltayH+ouX6Pb4Yr8J34op7LI45&#10;ReDIko1Ip8UK6D4Vbp1H0265InG4C5JtV+GMezy+iJXCuj38VRd7tU99vvRs/ZNLyyK9WmKzpDJY&#10;JvSSQazSpa1qbwhOye9Iz5bARawh1Y1SNmKnZFKzs/eBM/fxzxmqHgEOAfSPAEbOnbij3vOe18u1&#10;8jqOElhSXKjAJffk9ji3co776nNUvRAhQ/Bq63uUWlLFiNKVzueVvJQ8c/5xvKPaUQonh8qQ8JHJ&#10;49XE+AIUOU/wqOV50mUsVwVktQ1ZbFDmdf5HzajIezE0S0Br7i8DVdU0IAX8nnbK9VV4l7OXn7MP&#10;f2ZX4oeUYnwWsxOXfbciZcYyBZ61VD1BE2gVuppivF5rgqcnprcywxb78TgX64Zrab64meGNK2ne&#10;2L1pHdJigpEZ7Y81MyZi5kALrJo2Bn4LpyLW3QFFkctRQptVFDYPBYEzkRK0EOHhq7DAwQZ9erel&#10;OtGFjj5tkIEu6jaqq4mGdWmHaIua6KC+Xj00olVq0oJQ4bUNeazTsAHqNazPqKsgpNtUFw2aNFC5&#10;njadjGhZ+hIio+C40A7LnajePGdia9QKZCStRRrVmO86e8KnPwbb9IINtzMXjMZq91nw912AkICF&#10;WOUyERMn98UQGxNe0x1DR/WE9XATWFi1pzrqgL5DjdHHuhWtX0v0HNgclrad4bDEGs6rh2G+00DM&#10;c7KFf7QH4nO2YnNaOEJjVyNWwJMVguhYd7itnY2lLjPh7rsCYdF+iIwLQdL2rdizNx9nP67GjZsn&#10;cOeBrJt+CQ+fXVbbx8+vqgauAc911aAFOLKVUCs90E5pwSMA0R7LvuY6gYEoJFooZZv+Awg5Vuc1&#10;eR1taAFV+1i2cj/Zr53j+d/Xa+BFpVSncJsbcmJdkEbZmxK+CDuillEqe6F6VxCqdwar/cIkFxxN&#10;D8CbQ9ITxMZZxl907X9k6TkibH5j4/82rlhtpTtblrX5YVs57oWk4cCScCoWNxTO9KOVysIbQkI1&#10;gP0EQPlpvE4qx68yWj22GN9E5qlxW6eWbcK++cHIGrcGYeaUnS2t4GRsg4j+81E6OxBfxBTx1/sI&#10;3mVLQvmA+lwBj4wXk7FhksRWwJHnE5snjVysjSR+pUt8H9WNKB2Vu5EEMaEiABKQiD08TcB8/FjB&#10;SA2dEPAImGR7hMcHr+G9KCdtElm2ciz3U2C6ifeSw5EeLXld1JTkg9Rnyb0IIklSS0iPmiixGjUm&#10;iey3hMM7GcNFZfNO5ouWYRU1c/i8JVxkZQ3JA6lJ7AmmNxmyvI+mNww8r5bakWS1jOInbDUzONaE&#10;KM4ygZEM2pUaKL4nlxDLqcSvGWV4tikT5zw2IXXaMqwbPBYew8fD3246wdMb4xq1wvSWPTGtjSmy&#10;Vs7ClUR3gmc9bmX44H6mHz5O8kamrzN8HaZgvf1EeE6fgBXjbTHdejAmWg7AiqnDsG7WWGx0noaE&#10;1VOQv3U1Th1PQ3lxCKaON0cLo4ao36AuGug0QH2deqivS+Do1MdHPFdfV87XQ4PG9dDUsD4MDBtA&#10;t6Ess8zg6zqE00c6HxFOhBCBVFevLtp1bYUpM23gvmYOfL3nI8hvAbbQ5uTwh7Vklz9KsgOQstUV&#10;wb5z4ew6CY4rJ6gcTMRGZ2xLcEdGihdiY1zgtW4anJaMxIrl47By5UQsX2GHRYtH0w7ZMIZjGu3X&#10;iLEm6NO/JaxsqHjmD8SS5QNhP7sHRo4zoe0aB7/NHgjY4ol1oQvhu2ERQjc5w2P9HCx1ngKXtY7Y&#10;vCUIaZlbkLUrCTm7t2H/4VJcu3Ua9x+dxwNZQZTQkRDFI+DRwkc1bLFYApkai6Ws1hdUM6KAapLO&#10;6jWBk8BGnZPksOSHNCpIwKDN7WjAVAMfXq9eqwFI7dc15wQoct/b6nlqh7wuod1X9+Q96lTv9EV5&#10;lg+K6Mvzkj2Qv90Te7IDcahgAw4UhqNqdwDK+Gt2OT+RjY6/3NVsWPKfWQsdbtU0obuPU3XsxXcJ&#10;xQRQEdVNqVpH6wdC5VF4Dk6vikH+TF/kzlqP855J+CGGti2HNkDszp6P8VdSBX6IyleK52VoFm55&#10;J2P/whDsnLAWCYOXwr/3VMxt3h8hFlNw32ebGhemVA0/V4ZLSNXyW97vLyqet6qCmdDhs2kGZBI8&#10;UkksVkflWQQWYrGk0TMkeaxyOqJoHirg/HPuEYPgOfsIuMD98zx/8QkVEIF0iiroDM+J5SKkpIRA&#10;bQkcSPJ53wXCRoAjYBLQSQ8aP7Mmuayt+1FQktzQB3jxHOGoJiCTymYpMJTnV38D1ZpUP0thoig3&#10;sWEy+FQSz1nSFc/vQ2Y4FEWZx79fckOEl1o+Wj5TnuGQJND5TFJOIPARtSUKsOQE3hE8v6YVU7nm&#10;40lkGi54RyN9xip4DBkPDxs7BI6dilUDhmNcYzZkw+5w6GSOKt/FuJnsjuvbvXAn3Qe3CaAbqT44&#10;EMUG67kYUU6zEbxgOkIXTcdmZ6pqWol1cyZg1ohBmNC/H2YOGwA3BzvE0HZFBNjDekB7NBZoECT1&#10;63PbgFsCqJ6Ah9GggUCIsNHTQRMDHTRuwmOC6aN6hI5MVt+oIeoSQAo+hJAOVU+nHm0xxd4Gvr6L&#10;ELPZBUmxq5C5zROFOX4ozfVDxe4QlGYFYDdBtHXLSniHOiKAaiiBbSGX1xTy/39Opg8S+b6oDXxO&#10;QiMibAkiI5ywedMKbN7ohIggR/iun42VruMxZoIZBg3vSqvWD/MWW8JhXl+Mn2KGYWN7YLLDcMxa&#10;PgbTlwzF7KXDsdB5NBYTYMtXz8b60HVIzYhFYWkm8oszkVeyA2VUPKfOHyJ8TuCTRx8rqyVqR8Aj&#10;SxkLeLRDFAQgCjxUL6JsNOAhDL7QQqYm38Njafzacwo4ooBkv7YqqQkNWP49/m+o1yXX86E37Aae&#10;vNSosNrXaEN7rs7BghDsKwpDdX44KncFoyzbX20PF0fiaFkUDhE++3ODcKckU9kFyBgn1QPDX1Ox&#10;LzXgkUm/JKH7S8oewqYUsj74D7ROPxM8v2yvxGdb83HDNxUHFocjd6Y3Di6PxJMNufh9ezXvx19h&#10;wuy3+DJ8FroDj/y34aZ3PI4s34CiGX5IG+mMINNJcOs4AqdWhqmGiCrapAo21AKxKQSKNEyxfvJs&#10;KkfCX3k5X0xLKI1PDSBlY5OhDZJLUWpElAbBI9AhcAQ6GtA81agdAc/Fp5o6JTl34QmvIWRow/4R&#10;RXSKQSsmtkzlfE4SPhIyJewhwoxAUypH2ysm4KniZ0sNkTyLAgyfu0i+Q828zMpSSR0Pt+9r5umR&#10;RQf/2a3JWakxXwILvuedXJ9DxcOtpnaJwJGCRVnhtILX7WFI6YDAlZBVCXIBnoBP8lCifsr4I8Jn&#10;eF9IeO+WFTCq8NO2IjzZnI49y/wRNGoGPG3GwX/UZIRPmIX5nc0wVq8dlpv1xekNy3Frmztu8Ufr&#10;bqYvbhA8V7b74IRUKW9wwc6AZUhaSwAtn4fQhdOwdeUcZKxfinSfJdi6ei4KU4Jw+EACjh+IgdMc&#10;S7Smfapb/yPUrUt1U19UDFULoaJRMwIgHvNcI/0G0GtSj4qnPvTEljWirWpEG1YDKwGVrp4u9Jvr&#10;o0uvdhhtNxCrV8/ClpjVyE7zQ1FOANWOL0p3+aGc/9dV5IZid7YfNsS6IiiGaifVGyW5YSjND0Vx&#10;XiBfW48dKesILldERzohOW4VstPlnAe2bRWguSA8bBEWOo2C7ZS+mDxrABydhmLlqnFY5joO9o7D&#10;MG6GJWwJpFHTemPCrP6YscAKc5dSNTnPhHeED+LTY7GrMA25hRnYVbIbRdVlqDpehRMX9uHa7RO4&#10;R+WjgQ+Vz1ON6tHmeSQfIzDRKA9N3uZfxcN9xgcYyTzIAqEai6UGbv4HPJpeMgkNLOT8f6EkoQEK&#10;93kfAZAca/NOcv6Z2v4LHe096hwoicDB0g04VLYRB0rCsZcgqi4MxSEBT/kWHCuNxuGCMDzdW8TG&#10;RPBQnWgm2dIki9Xse2wQqlGw4Qt8XmfuU0sW/yG5lxSqIFqwr2IL8SomHw9Cc3CMNqqQyqdorj/O&#10;r0vE11uLaCvkV/0sfk4sw+P1Sbi9LhbHVm5A3nQf5IxxRUx/SuE21nyvL35MLsffuyVfcZqNRZQN&#10;G5uAh6CRFS3e0m4ptSN5FPlVl198/srLuu5qrmZRFjJtqkwUf4LQOEuFQ7DgPBWNAKdmK6AR1SPq&#10;BxJynZwXu3TkhupWVwpCgKKCCoYNXjNIVGp5GAevUvnI5/E6UR2isiTEeslYMN4HkvsRFSY9WjW9&#10;WLIq6lvayL+pGmWmwvcy2bwARiqeJcdDK/U29xj+FnUnf6sMNBUFpHJZhK/8O0lBowT/XlWzxO9B&#10;jdiXpDeVE2SCehmyIbAiyMRyyeT2v2eW41XCLpyg3Yoc7wD3oWPhZTMeoeOmw8XCGqOoejwHD8LF&#10;aGfc2O6BW7Tht2UBvxSq2WRvnNvuh+PxXtizcRV2By1HiqcTIpfNofKZQuUzG8lrFyKajS1zows+&#10;fViKpK2LMbRfSxjQGtWt9xGVDW1WfQGOKJ56aNKsEQyNGsOgeSPoUBHpN6mLTu110K93Y/QzbQiT&#10;rjowalVPAaiejuZ9DXR00NSoCdp3aw3zfl0wcfJgeHotQPxWd+zMWI+Snf4ozwlCGaFTupsAEuWz&#10;OxixiWtph1Ygfvs6lOSFo6wwghFO+ATxfd6Ip+0KDZiPTeFLkRS3BrGbV2JDyEJEhi9GUIgjFi4f&#10;i/G0XdPnWWO+0zA4u0+A67rJWL5mEmYuHga7OQMw1r4vRs+04LafKlYcZz8KTh7OCEvYgJhtUUjK&#10;SELyrixkVZQgf/8eVJ2owqlL+3H7wVk8eHaJ4KHieXqN4NHkeLSWS9PtLeDR5HG0wPlv1H5Nu69s&#10;l4KDRE1eR6D0fyig2iD5777GUjFUN7/Gyqnj/7mO4DlcHqmgIyH7CkKMI6VROFIeQ/gwSqLw+YEq&#10;TYJUfi2lx4WQeS89Lgo8/I8rtksUR81WGoNYIOllkuSvrCD6A6HybXwpntJOifXKm7keu6h+TrjE&#10;4EFAKn6iQpLk8+tt5YRPPM4s5S/RlLXYMYL/eS0XYGmzPkgcOhVfRe5Sa3Wpyb9E1RQIABliARky&#10;MFXV68hW6oYEOKJu9jKkkUtt0VEqk2O0VsepWE49IFhE7dBOnRXbRBjJQFFaKkkmq4SyWKmTVEYS&#10;VDeqfkeKBmW4CM+pQkIqnX/kWHI4/K7e09q833se71Svljwjv6viU3hbAwdZxkflnlSNj8CxxvoQ&#10;6O/4t/2VdZDfn6z5RTUjikiUEaEjFc7SyyVzHUkuTVVpSyJd4Cv3lWk35F6EzwdLJepH7i3/dqKy&#10;ZGwYn0cmIoPMGb1bVJbYtn383Ep8Eb8bl/3jkDTNCV5DxsFzyGgEjp6I1QOHwUanOSIn2+JGohtu&#10;ETbX06h22Jgv0XKdS2YkrsdJgudg9FqUhTljp78TElbPxwanmQhbPBMRhJD/gslYNZUWaPEEjBzY&#10;Hm2lxkZXA5569ahcqHgkn9OQoDFqo492nZqjbQd9GLVthI6ddGA3oimW2bfAslmGmG5nCAsCyMCQ&#10;aofX6zTWIXwaoAHtllF7Q3Q0aQNTi86wHTMAy5wmIoygSE9cgxJarHLCpjQ3oAZAIUje5oFAKp7o&#10;JHcUUgVVFG9ACVVPNq1YHEEb4DMH7m7T4OI6HW6rZ2K58xQsXjpebZ1WTsKMucMxwd4a0+ZaEz4D&#10;Yb9oMOYsHYbpi4ZgwvxBGDunP8bIxPXTLWBpZ4oBo80wepoNZi+3h6vfKniH+8B3cwTCtm1DfO5u&#10;pJfkofBAEQ5/XInLd06o2QjvP7msutYfyQJ/LzS5Hq3lEtVTO6n8f4XGimmGP2jPyf6/4CBslG3S&#10;QOff8xp4aPflNQmB039f04JHVNBTgkdCe71KLh+kyjlEyBwW0JRtZkQTOptwnPvHyjfztY04VhyN&#10;r/ftA6Quhb/mmqlO+Z9YBoHmshFRdUj3tYyTUsndbJkaY5+yWL+lVOF1ajX+lLl0tsva6QRQQhme&#10;bcxVaqeQ8NkxcS1KF4QQRltos1Lx/RaZ3KoE327KxhWnMOSOckJY13FYotcDl90iqbT4+QIcrdoR&#10;4KgZB2UrjUzyKYSN1OqIxarkPhWIwEcmpP9HYHNcusS5lVA2i8fHauwSVZAqEFS9U1R58neruh2B&#10;F+8j6kYVHQowZJ8wk32qivcHrmsKBKsu4L0MMpWKaJmH+vQd3lcUDpXOEdqewwwZViEKhKCQ6TFk&#10;nh6ITSqRAa+S/NXAQY5FwaicTQ2U3onKka2snCEj22l3RQXJa6L6NAWTvJfcT92T35PcTxLOom4K&#10;ZK13icOEvXSx09rtoq3L5r8V7dZvaRV4uCEDu+e5w3/oRHgMHoX1NmPg1McSQ+s3Q/L88bge74ab&#10;271xO8Of8FmPj5PW4kyiB84meuNY7Foc2uKOvZvYgAmf9PULEbdmLjatmIvQxfbwJXgCFkyH9+wJ&#10;6NupKZo3qQN9PSoc2qp6DcQy1Vf7TQ1kjh09GHc05LYxWrfTx5BBhvBY3BpxXq2xYU0LuM5vgVGD&#10;CaSOutBrrkObReionq560DNsiNYdmqNTt7bo3tMYFv06YupkK/h5zUaawGdnEMEjQfDkBSM11QOh&#10;0cuxIW41dmT5IZ/KKC3ZHYG+s7F0yUjMmTsUsx1GYtqc4Zg40xrjpg2C3YwhGD9zKOymW2H8DGuM&#10;nTEI46b3g/0CS8xeZEXIEDB2XTBgXBcMntRDDSYdOskU/Wx7wGJUL4yYao3xc0dj+uLJWLxuMTwi&#10;AxCcHIuozERsy9uGnNJU7DmSXzM74VHarpO4c+8sVc+lD1ZL2+BrK57aYNECR3v+XzjxGmW/NPCQ&#10;+2i65/9VOnJO2ShRLwKU/yoYnpPZCNW25jmevBA1Jvsa0AjE5L4aBUXw7C8KwYHCjThYtAkHizcR&#10;QJs1QZVzuCQSB0ojcJTg+f4A/4NKUZzkDGRGv2JGIRu6VAfnnlDgkalOBTqqhkYlfGkFso9QnRzA&#10;n2mU8ATPHzJ6ndsfEsrxRVQBrq7fhrIFgciYvA65swNwZHkULrtswe3V0Xgesh3fRu3CZwFpODLf&#10;B+mDZ+MLqh0ByXt+/nvpNleVyWxkkscR6Ei9TgUbvUz+JVOwHpQcS40aocL55yQBc4q26RRhIzZL&#10;QCOWS+VkCBnptZIuccmLaIdP0CJpigD5t0vs0YRSFGKnZLS6dJNLzkbsneRxauAkPVQyePSdTImx&#10;h1aQakeWXH5H1fFOBowKIEQB7aZ1orp5k0GLmlKhmQY1owp/y5zMuySPQ7BnSQWzFBAexVueeyPD&#10;KXJ4TnJCkmdjvON9JN+muuMJJ7XMj3yGKCH5bComtSpGHq3bbln/bB/+zqnmvTTA+TOzEn8wfkmh&#10;5Y3MxB5a28Chk7B6wDC4W9tgVsceGN3YCHmrHXCZjfNSwlrcSPXF1W2S3xH4eOJEvCcOb12LgzEE&#10;T+RaFIY4I8tvCVK9HJG0zhFxblQ/K+wRumQGYlcvwIzh7dC/20cw7VQXrQzrokG9eqirFE9dqhhd&#10;tG7bGG3a68OwdWOqn4YYMawZfFa2RrJ/K8T6toSPUws4TG4GS0taqy5N0LJ1E+gb6KJ+w/poQAVk&#10;0EofLdsaMgi4Nnro2LUFRo/rBz/f+cgiOEt2BaEo2xd5tIvx8avgG74Q64LnIyJqGTZtXApPz5mY&#10;NLUvBg3piMHDu2PEaHM1d/KQsb0xfIIFBo8zRz+e7zu4CyxHdMeQMWaYPHMQPLynwcd/OibP6Yte&#10;w9ug14h2sLDtjAFju2GgHa8f0xV9x3aH1VQzDLMfiDHzR8JhzRysi/JASEoYIlJCsCktFHFZEcgu&#10;SULFoVwcOlWGM5f3Q5Y4vi+J5pqeLq3iEfBI7kYLF238C5//BZEm73NLhRYyUpyogFILLsqKETxP&#10;a8CjBYwKBSTNVKhyrLmH9hoBkigfrZXTwKzO3vwg7M0Px76CDdhPAEkIgAREB4o3oloUUeEmfLef&#10;v46yNrrI9mI2GNobKcx7J7ZKtqJ6ZNG+nWxAOZKj4JbHCkhZhNGOQ/grfT/+StuvZiH8KUlsVzFe&#10;bNyJq16JKHUIwHbblcid6YVTK2NwY00czi0Px+G5fjjGOE04JfS3x5llQYSeNGA2JOmtEuUjakeS&#10;tTIHT83MgpI0xn4BiHRbC1CoOMQGCWSOaAIyxYUsySM26Sj35bxcK8ASNaK6uAkdqXYu/9eyqHFf&#10;paJOzqmJv97S5knXtyr2I1Rkjh1JBv9NK/RauroJi9eEw+udB/G3KBM+8xte/0byMtI7pep4zuAt&#10;QfGa73uTK2ChncqjlZIJ4alq5P7vCmhf+X513/S9tGH7CAqp2yF4RAGJ1aUClFIFleshdD6sMSbn&#10;qYSke/4N3/eXslQyQJU/BumEjUQGFWrGHvycWobvE4vwbFMOypd4IXjoZKwheFwHDMZko/aY0qI1&#10;ytbPx+WE1biY5IHrqX64tt1XbS8m0zoneOKYwGfLOuzdsAZFwStot5Yi228psnwWI917MeJXz0Oc&#10;61zsCqaVW2CCJZMaYO6YehgxQAcd2taFXmMGFVCLVvXRxrgR2rbXQzOjRmhsUB+dTOpjyqRm8Fja&#10;mtBphdULWsFhmhFG2zZH34FtYdKzFdp1bE6bpiku1DdsjKYt9WFAIDVvrU/4NCLImmDCJEuEBS/C&#10;dsImIWY5IoIdsdZjBhatmoi5K8dg4YoxcJg3DLYEjKlFK3SR6VXNjGAma2NZtkNvqw5qpsReA4zR&#10;rnsTdOxlwH0CZlB7TKLdik9wQ2GRP8I3LsCYmeboO7orzEa2h+koY/QexfeP7oA+dp3Qb2o3WM3u&#10;DRuZPmPFSDj60HaFL4N7hDPWhC+Hx4aV2JQciPTCRJQc2IljtF1XCZ67jy/gk0cXVLL53uOLeMSt&#10;qA6BikbtiJqp2daEpmpZ4g5eSYGhel1UkoBBlItWqfwLCRW1FE9tsPwLFzmvgY4Wgh9eU+/V3OdD&#10;cnkPZeYeetnKXOnZilAAEgW0v2Aj9hVtQGVxCA4LeA4QPNW0CVQUav5iNhRpNO/zpHeLjVB6kQQG&#10;+af4K6rt4qbiofV6m3FQzZn8hsrnXcZhxiH+qvNXdVsFvk8oxleb83HXdzsq5wcidthiwmc9LrjF&#10;4pp7LE4vjsAeWrHMIYvhamiJG+tjqDZon0oIgiI+RwmjnAqjQhQJQ3puxBZJb5VYIJnoS+p2RK3J&#10;6heSICdcNHPq8Ly8LolmCfUegQ0BpnIu/BxJFAtwVM6IUZMzESv0TsDB7VupDJaR6wIoWjFJ5qok&#10;M+8hK1TITIZvq87jrQIWQw3dkPvyXoSoWKq/qWJeU6m8pmL5NXM/fk0lBFJFgVDVSFGkKBlJHvMz&#10;/5bP5bOocW8y1avktQgsST7LbIx/ieXN1gyv0Ayx4A8B42+e+zt7vxoN/xfV0h+0w78TOL+mVuCH&#10;pGJ8l1CIb5OK8G0it4nFeBmTi71OvggleFb3HYJlvQdgrH5rzO3QGfsCFuAyrdblZC9cS/HFFSqe&#10;y0leOM84HuehVpw4EuuBvRvXoDBoOXIDnZAbsAy7/Z2QTfhsXzcHO9Y7omTDCsSsMkWIU2OErmgO&#10;X6qXhdMNMGyQPnp1b4yO3RqgbYdGBJD0ZNVH3ca0Y3ofoXWbj2DdVw/jhhpi5NDGGDXCEMNtWqK/&#10;rELRvyOtlRH0muqgoUyRYdQEhq0MqJiactsYzVs1goFRA/Ts3Qbz5tvAi7BxWzUes+YQrDMGY9Kc&#10;YRg3ezBsJ/bDQKtO6GLSDEbGMlmZLlp00EGrLrqQScnUPEF9WqiZEdv1MEBXAsnMurOapMxucn8U&#10;5AfiyuVEHKwOgdf6CRgx0RQ9bYzRbZgRegxvhZ4jW6PnGGP0m24Ca4c+sJprBmv7nhhOhTRxsQ3s&#10;V07AnFVTsMhzLtZvWoPEXdHI3ZuBvSeLcObKAVy8fQyX753C1U9O4tKtY7j14CwePb/Kxk2FwQb+&#10;4ktNFbM0do2qEchobVitc6KQapLJolo0PVIaW6QNTa+V5IHENtWGjgCKkOE5reXTbv99XaOS1L5Y&#10;LwFP+c4glO8KxJ7doajKDcfevJoghPYWRhA8oQRPFH48dIz2gQ1TEpQqf0Bbwe07gkbs1GuZ0Ivb&#10;99LbJBOwy2oQ6tdXgjZDbJHMTJjJazLZGHbIPMy0FjKeKLEc38bk455fMvbM9sNm60XIGLcKp5dv&#10;xAXnzaia6oWgHlMwr5k5bgcnsMGxwYrNE7sn4CmWfYZSJWzQtF1qWy6Nm1EptofPTgulZhmUXI8k&#10;mcVK1VQSK8gICFQ3NxuytkdMuq8FODLQVFSEFCaygYvF+Vu6udX3QOVDVfGWtu932qFfMqvwOvuA&#10;2n9DEAigpAr5byofqS7+Pa0SPyfKLIwV/A4IY4FBehV+l1KEeJnIvUDlwb5PkMpsWeSPYODxL8ma&#10;/W+2FqoVRj+P2o0vt+TjJ35/f2fyeSSRn1KlyasRKpKYVt3sAiUBEp9HFNLvGdX4iVD7gcrzx+0V&#10;+JWf/TM/+8dtVKF8rm/5Y/A148XmnTjkHIQNw6fBzWIIFvfoi+H1msJrwECcDluGK/HuuJTohSvJ&#10;63E1yVuB50yCBw5tWUO1487tWuyJWIXioBUoJHSKCCCJXb6LCZ0FyA9agspIN5SEzMAWF2PEeTdH&#10;nH9LhLq3wCL7Fhg5zABmFvpo20mXFktHgURVMDcigHTrolGTBjBsQSC0oSrqoEtANIGpORu/RUe0&#10;79wcOo3qoXETXdUr1qRZYzRp0RjNxK4ZU510b4le5u1gPbQ7xk3oD9txfTBkVG+MmjgYE2bYYBTV&#10;UP+hJujU3YAKqT70ZaIy44Zo3q4hjDrqwNhED516GqgVMbr0boHuFm1hZWuBEZOsMHKsBRbNGoiy&#10;7DW4ey4a1w8FISdiKlbPNsdE2w7oP8QI3QY3R9fBhugusJzUHQOm9oLFhG4wH9MZ/cf3xLAZfTBu&#10;gRXGLxyJ6c4Tsdx3IUISfBCXE4mssu0o3J9NABXixOUqHD5bgkOni3Hywh7cvH8aj19dwxOGVmFo&#10;wCMAEmVTk/uRbnYBD5WPAEXO1QaPQEPe/+EeNVZLk6+psVgMLWBqh7xHtloAfbgPofOSzyAKq07F&#10;rhAo+OwMVvDRRuXuMFQVEDwFwThQsAnfVx2CTHOqEstsfNKg/hD7JF2+O8VW1NgqgYuyXEdVovkv&#10;maBLneOvNMEkE7+/k/elVuM3Npif46l6tpbgh9hSfBNdgGfBO3BwcRg2D1yAnPFrcNppI/ba+2J1&#10;59GY1rQXbvhv1dgHGXAqIb1ZylIQAJLr4Wtq6lOxYAIgZb8EQucJFsJFBohWSpKYAKqiOlHKg3+T&#10;wEYBhraEW2VVaGskaasSvKJoJJSFYfC6d7RVf/HcnwSrzMAoyuMdn0fO/SXL8sjQBSnoEzsqcCo5&#10;zdeO4zVB9Dvt2J+872vCSFTNa8LgTabMNCgrSxxUg2ilx0qqsP+qCZns/sstBbSoJQocoox+5vU/&#10;bq/ENwpU5Zrve9cR9e/yF+8jykcAJD2LPydTZRI2v/A+3xM0EgKYL7bm4bMtuWqriXy82LQTD0JT&#10;ccDJH1ts52CV+WA4dDXD+CatkTJ7Js6GO+FqwlqCxxOXCByBj2wlsXwywRvHqXYOxbijIsKV4CFw&#10;ApejJNgZJYRQLm3XTr9FKA5bgYqNrjgc6YF4F2v4LW+KCHcjeC1vjpkTDGFl2QQ9TfVptcRyNSA8&#10;NHPt1CNQZBhFXQFQw3rQbSzJ5HrQa9YAbTo2Q/tuzQkrQ+g3bQidhlLnQ2BJASL3GxnoKPB0MzVG&#10;n4FdYW7ZDb36tYfFwM4YNqofxk8fSdVjC5tR/Qmm9mhJm6dnVB9NWuuiOfebt9NFq46N0bpLIzUd&#10;a9feBEgf2q8BHTFuyhAsWTgePoRFzPIhVHvTcGfXCtxOn4+TIaNRsmogti3qDa/p3WE3iorHyhCd&#10;LQmfwcboOaQjug5qix6Dad9GdYcV1dGwaX0xbHp/DGXYLRiBZT7z4B21Cn6xaxGR6IOMgljkV6ag&#10;aO927CqNR17FdkKoDJdvn8CDJ7RdBMO/0Pl3qw0tVLSJZG3NjRYgsq+5hkHwaFSPBjxamNS+vnbv&#10;mvac9j4CnRf8HAGPRJ0yqWWQIHgEPgIiDXzClAWroFzclxeJ7/eyAYmNUKs4SCKXyocW6z1/5VXN&#10;jDQuUTXS00SLpd3+nXUYf6awYaXwF5i/7lLbI13rvyXy1zu+DN8ROt9EF+LzjbvxaegOPA1Mw0O/&#10;FOxbEEz4OKBoujf2OQTCrcsYTNLvgWu+0bQmYk8IiRroqIJC2UoIfCQk/yMqSHq6tL1epXxuGe5B&#10;q/NenRfLRNVGgAkwJNSAUnVvwovxhuB5TQD8xob8GxXDr7QoP+2oxg+pe/DTdjbceFpFWQssmWpl&#10;G1UDIfBr6j6qDzb8HQfwmu/5g8ruF1qnX9Kr8VqW+qEK/JPf2S8ExG9UT79SHf3Ca34mFH7eJgV8&#10;e6hAeB9e/3NaNbf7CRGCSJSLwE++71wqUHlG/o1/FZzmfY7ix7T9fI4KfCmqKYHKJZ6KiernZ6rK&#10;H5KkiryKimYPvogrxedbiwibArykcnoZlYsXVE8S2v3nBM/j8EwcXxWOuLEOcO0zFFPbmsCltxUK&#10;VjjizKbluELwSFJZgHM52VsDnngvnIr3xgnarQObV6Nq42oqGmelelQQPmK98mi9BDwlYUtxNMIH&#10;mWscMXucIeZMagq7EXro1YOWpk09NGvZAPqG9aDfXKayaKCGRaiJvmTohK5mqwoN68uQCkJIrx6a&#10;NKdCMqa1MtJXtT0KOrxWp6GOukeLtk3QpWcbmPbtgl4WndHTohMGWPWCzcj+GDthCEaMHYR+g3sR&#10;YEZo2Kw+6ul/hMaGutAzbACDVjpoQpsmE5cZtW+EloRQq86N0KVXS0yy7QcvB1ukOo/CPl8b3Nw8&#10;Cs+Tx+JV6lh8tmMSPsuZiE8SRmPf2gGImW+KuXYE3tBW6DywDYxNjWDcyxBdLFrC1LojzEeYoI9N&#10;N5gN6wzTIZ0waFwvTHQcDEf3yVjmPRMrfGbDf7MLNqeuR2JWICIT3BnrEJ9JIXEgG9fvnKR6uaaB&#10;Rg1oNCqH8KiBhgYqGugoiNQMl/gfYHx4vQY8spVr+Zp2+19rpd1X52uuE/DUhk8dqWUoyw5ERU6g&#10;BkAMrfqRcvKK3QHYv3sDfqgW8NCiyLgnURyyzTup4KJ6sETlSDFbDXAUfHJlKAWt1042lBxeQwiJ&#10;4pF1smRa1N/YWH/ir/RPBND3W0XxyCDRXXgetAMP/NNRMcsHm/vOQdFkD3j2HI+Zhn1wyTuG0JMe&#10;NQKCDVglTQVABJ9YOwEh2BAlFEDkOSX/VAMTBUi5VqkXUUxsvLz27S4eSxGjgJR/x99SHkCl9gdt&#10;4R9UFpIPeU1F8gdtya810Pk+uRzfbavEq5hS3AnIxFXfFNwJ2Ylbwdm4HZKNi17bcHZtIm7wteeE&#10;6+ONOXi4YRfu82+8H5aNR+HZeBCWgwcb2NBlfbFNuXi6KQ+PI3NxLywLd4LS8QkV4L3QbNyL2IlH&#10;fO0lleHnceV4ymvuBKTjilcSbvqm4kH4TjyJysOnhMlntGhfUk1+t40qJ5WgJPi/JXS+lMrw2GJ8&#10;Gp2HF4zPaNmeRe3i52Xzfjl4ujEbTzZIZOEp415wKk6uCkPS+IVw7jkUE5t3ReKkeSh3dcTZaGdc&#10;I2yup/jicg18zsd74Ey8J8HjiaNb12HfptWo3OCKshACJpiKp2ZbTOgU+i9R5wuDHLHXzw0Fnusw&#10;xNwAffvools3XegbECRUKPUaEyZNGU3q0WIxeE6qlGX4RAMpMCRwPqpbU+2sIyGQqQ89g4ZoKvPz&#10;CKgInwZURzqSsDbUQVvasE49W6KzaWt0MWuP3gNNYTXMAtY25uhvaYIe5pIsbo4WVE+NWzRS9UD1&#10;RF014v316kKHz9OQ6krXkHaPasiAaqhXVwPMGdgB4ZN6o3CFBS6HD8JXO8fgTfUU/H1wGt6dnIv3&#10;Z+fhz0Oz8Nl2OxxxH4KEheZYNKMHhtr1gqVdXwywNYOZVUe1dlifYSZqlsXuA2UkfGv0G9ENo2b2&#10;x4T51pi0YDCmLBqKeW7jsMp/FtaFzMdqP3sscZsAV+85SN25GeeuHsSjFzJ4VJM8/hc6ElqYaECj&#10;wFADGDmuHR/OK5ulqe3RvkdCC5kPoOH20xqrpgobP+R2bnyAzqsv7tSAh7EnO0BVcmqjokYBlef4&#10;a8AjikeGKYhSkC5lSdbSvrzbdVzBRiAj8FHAkeSy2KodlPn8tZaudFlRVNul/hNtwc9sGKqmJ05m&#10;08vHqw071dpaL9kgX7IxPg7IwG022izb5YgbNB8+vadgYTsrHFsVoSyWJLHVSG7pTheYSG+RQIcw&#10;VBOA0c6o4RxS67JboCg28LCCivQMaeM1rchrPuebHTJfs9QiacoB3vCcWMQ/uf+HVGLTCv1M2Ihy&#10;+Y1K5Lcd+/BNUhmhU4BXhMqrzYX4lGC4G5yJm1Rtt4MzcDdsB67x77jsn4Gznkk477Md5/1ScXhV&#10;DKpXRGK/y2YcWLUFh9fE4rRHEs55JBNW2/FJ6C682JyPz2NpqxJLFSDuR2TjE8LsNkF01ScF1/3S&#10;FMAeR+YTJMV4GiXX5BB8O9Q1twMz1PHL2BJ8Tjv7JKoAD3ntw0huN+bjLqF3mwrzVnC6itvBvB+f&#10;90F4Ft+XycjAraBtOOYciCS7RZjfrj9mtzHDITd/7Fu3FBfj3HF9mw/BIz1aPrikCgc9cIpK52Tc&#10;OhyKXovqyBrwBC9DabATSkOXo5zbksBFyPebj9KQJdjlNRP7vNxxKmIzzDs0RTODj9BInyqG6kWG&#10;SDRsWh/6RtIzpcPzOmoEulQn6whg6lPpEDpScCjVzlJ8KEMuRAE1bNwQTQwaEWAN0aiprpqBUK9l&#10;Ixi2a4J23VqgQ3cqDJOW6DWwJ6xGWcNqpCVtlwk6d5d5mKmKOjVE2x6t0apLK1ULpCO1QVRajfgc&#10;ei10eD8qqWZ8jhYN0Jbqx7ZXC6y0Mkb89G444N4bD7cMw+9VM/DPaXvgDOPsHODCfG7n4o+SKfgk&#10;ciQq11giZslAuC4bjYVr7LHQbSamLRiNYRP6od/IXlQ63dDVoi269DbCAJvusJnaH0Mmm6l5nWXl&#10;iwkE0NSFgzGNMJrsMAjj7S0xb/l4RMYF4PCZCjUnsyzQp5mrR0AhvUuiXO6ofe1oci1ItPtakGjP&#10;1waPxmr972vaa7UhykZAoyAk16nj/1it4trg2RGACso2iXKqoDKlgvxRvTMcP1QSPJXXNbZF7JZM&#10;7iW9Q0Xn2JhFJYjKqbFZtFyQwsKdml4tsR3So6UFz69UOlLPI8d/0h78Qtv1bQylP3/5H/FX/CEb&#10;512qhetuW3B0gT8i+9tjRUcb+JpPwnWfeIKFsBHg1UBOAKMK6Kiu3ufIkAlCj58rXfsyePU94y3B&#10;o9b8EruUvpew0Yxkl8pqmdbjdz7f76LEBJgEzmsC82eC8bsksVCVykpJbuRnPvc3tDAvt2hUw1fx&#10;5XhBtfKISubVlmJ8v60CL2U6VwLpK6q5z6hOnvH8fYLpkqiioCxcD83BDcL1CiF1kX/v5SDN9iKV&#10;y6l1CTjpkYhz3sm8PhWfbNyFGwTEVcLsHkFyL1yjmj6NLsIXCRX4KqkSL6kW71LxPKTiebaliKAp&#10;w+eEuyifF9x+Gl/C8yW4vyGfkMnBrRCZFJ5gF0ARVLeorG4ybhGWsr0TSnCGplKpJeG4SzDix8zH&#10;rFZ9sLLnENwJj8dhjxW4TFl/i2rnxnZf3Nzup3q1ziZR7cR54fiWdTi4yZ2Kxx0V4S4oCyJ0ApdS&#10;4SxHReASVPg7osx3HvYELEDWiok45OWNJ9t2waqzMdVKHdRv8JFSL5Kf0TPQhaHMQtiqMZrK0jUG&#10;bPxNaJlkeITYK8JHG2K3PiJ86hM8+k0bo0XrZqo3y6BlEzQ3NkSrTi1ojZqhTedmaN3JEMbdjGFt&#10;OxgjJ41B/6F90a0HlVBXXbTtVE/Zp7ambQiftqorvhEBpm+kx/s0QcsOTQgxPgOho0Mb2IXgmdm7&#10;DdYP6Ygdc7vjY/8BeJFsi98qZuD90dlUPNPxunIy3h2aibdH7PFLgR2ebB2Ck94DkbNiEMJc7LBy&#10;3Sws85gLR7fpmL1sIkZMHQTTwV3RrX879LRsD0vbXrCdaYWRM/pj8AQzjJjWH7b2AzDGvi9sp/SB&#10;zcTeGDttIGY6joZ/hDuqjhTizpOLBAEBwwavGU6hhYdG9dSGh4SoGzmnBU/t1xSoqJY03e611BCB&#10;oj3Wvk9yRaJ6JJ6J6qqBjjY+WC2legidcgFOTZQxSrL9UJrtj73Z4fi+fD/BQ9AIeKQLWLqfZciA&#10;FNPlnsJ7SR7XqB8NhAiDfF4n1c1aBUSbJcARtfM9Jf8Xkbvxihbix7gyfLWZ4OEv8ueb+ItMlXCD&#10;DfDjlZE4szQMW4cuwNL2lKZjluGzzbkayGihI5DjsXQXi+JSK00I7LIl2X1CTQr2J8EnKkYStX8I&#10;AHn8B8HyR/pBNWvhj8mVVDN78Rsh+Cff/3rHAQWdHwQ26ftU3ua7JCo0vudrPrc8gyRlf0mrxg98&#10;7QcC6XX2MfxAS/OEquehwCIgDRdog676p+ICIXKGiufj9dtxheA5ujaBKicexz2TcYT71S5bUL4s&#10;ChXLo1C5fLOKA6visN81FtXO0TiyOlZB6jzvdWJdHI65b8VpzwTCKRGnveJxxicZdzbRvkXl41pI&#10;Fm4STjepaK4FESTcv85zF/3TqLY0cVFUGLeXaQ3PevF79k7ChfXJuMD7XPPbjusBKbgawGcl5M+s&#10;3oCtoxwwUa8jAgbZ4eu4bJzycsO1RG/cSVvP8MGdVH9NfieBiieWNmvzGhxh7I9cQ+isQCnBU0GL&#10;VR6wFBW+jtizntDxmoNKb3ukOYzBed8w/FF4ADP696VaIXga1tNYI1EZ3OrRMrVo21SFASGgb6gH&#10;XX1dlSyWAaRq+gyGUjxUQGLB9Jvqwci4BZoRPPrNG6uhE207G6mZC9t0NkQLYwN07U3lMGk0bAme&#10;HuZdYNyhIbqYNER306bo2qs5OvZpiTZURgaEng5VmH4LPUKQEGvHZ2irCz0CR3q6+nZugrlmreBl&#10;1QYpM7rw36g/HmwZiVcZ4/Hdzqn4JnMcvsmyxXc5o/Fl1ki8TByK22H9cNa7P0pXDsSGRVZwXDAE&#10;4x2sYL9sLJasmYWFrjMxYdZwDJvYH1bj+mDoRAuMnT2IYYVR9v0wbq4l7KhyJspqp0tssdh1KlYS&#10;XK5eCxAe443Kw3m49ehjPPkfgNQGD49r8j8CDTnWJp+1EJHtB6tVc83/7PM+qrZHCx+eU8AShVMD&#10;HQnZr53fkW2d4h3+alqAskwNfCRKM/0VeIqzfFGywxdVWWH4toLgUXPxnFfJ5PfSOyRjmGTCq4Iz&#10;SjVI4eCHKmZltah02PDFbonV+p2N9BfpHpbeLIZYrBe0VrKK6AM2hGvu8bjJX/vbXmxI3ttwbW2s&#10;Ak/iiMVY0tYaKeNX4uWmXI2aUT1lGmun7JPkmBgKMGroxlGqmWP4M/MI/so8SjVziADZR4BUExp7&#10;8I1EYiUVi+Rq9irISPzOe/9OFfQHIfl9igY+P/O5f0ypoqLJVzmQZ5t24hnh8pDP/pBK4xKf96R7&#10;LA6ujMI5z224FboT9zbm4gaVjORvvkiqwn0C9QIVzTECp3hhODLs/ZEx0x+ZswKwY3ag2uY4hCJ/&#10;0SbkOW5EztwQZNrz3JwQFC6MQKFjGPL5vsqVW3DEKxVHvFNRSlAVLtmAtFl+iJ/iiYQpHsjjtfmO&#10;G7BnWTTO+lK58DluyjMGZuKcTxpBtR1H+QwHafEO0vIdI8hOeRFgnom0g/G4SJhd80/BFca5tdEE&#10;z0YkjF2EwXUMkTRuAf7JqeZr63E+2g2fpPvgfoY/7qYFqF6tM/EeOEG1cyRqNQ5tWoXK8JWEznKU&#10;CnACl6HCbzEqfeaj0msuKj3tUeU5A9tnjMDdSKrYfWfhMtoWDXVplXQID4FP4/qoK/vcShGgQKRZ&#10;y6ZoTPWhK6qniS5k1Lpuw5peKwKnXr26H8DTjIpH3qfbVAeGxk0JHCPaqGYwoqXr2KMd+g3phzFT&#10;x2KY3XDarlYwaFMfHbs1hql5C/Qf2AF9ZZ323q2VrRII6jQR29cIjVvUV5POG3TQQ5suTWBp0gQO&#10;pi2w2qIFImyNkT2vGw6u6Y1zgQNxMcwKNyOH4H7MCDyMHYkbkZa4GGjOfwtzHHcfwH/Dftg0tzfm&#10;TOwFqzFdYTd7MLzDViFrdxLyitOxMdoXi11mwn6JHaY5jsTkecMx2dEG81ZNwor1c+AV6oTw6HXY&#10;lr0RWYVxyCqKR/6eNJy8uI+K50INCDSKRKNaZAnif2GiDS1UtPH/df5/gmpKM5hUcz+JZ/y857Il&#10;cJ4+v/YBPAIb2X4ATwkBU0r4lBMwEmWZ6xmyDYBAqXiHH/bsCMHXFQeAakJGeoSk+1jyKDLVg0x6&#10;VXUZ76QqVpLLNT1bbwmiN6IqqHAklyNW64+UfbRVe9SxjDD/XpYvFnuypVDZr69oR+7QYt313o7b&#10;65Jx0TUaJ5aEItNuJZa1HYKksU64G5iiuoRlKRtRIH8SFFJgp1U6yjox/sw8hNcZh/Br6kH8tG0/&#10;P28/QbOX9qdKwearuAo1V/PXcdIzxeN46Q2qoDWqUPmShwSG5FCebyrC1wTUIwLv/sadtCmZeEZr&#10;9S2V0qvYMiqcfPX+F1uLVd7kBpXJGY8EqpQtqKZiq3QKxwGXKDbsJFwLzsYt3vcawXSKEBClU+0S&#10;g4NUNAfc4lC6ZBN2OYQj3T4IGbOCkDbTDynTfZEyLYDhy3MBSOf55Ol+hMx6FUlTfbFtmr+KNIIs&#10;d3EEDlBFnfYmOPzS8TEt1Wnf7TzehpM8f3RNLA5LXmk1LZN7HI4SPCepno7yec+siyVEqX4IorOE&#10;/nHXTTi+IhxZU1wxQb8bMqetwPuMfXgSEY3T4StwP8tPgecTKp5r27xxNs6TwHHDgUhXVEWsREXI&#10;MuwJXoYy/8UoJ3SqGHu9HFBNtbPPayYq3acgeeJwPE/aCRw4j7XjxkO/McFTY6Hq1RfbpLFcOlQ+&#10;TZrpoZF+Q6Vy1Ch0QknOS3e5zEIo0YAAkverHqyaymWBVHOqJbFXLahWWrTVR+de7TBgqAWGjRmM&#10;/kP6qIX9GjenxWqvi26mzTDAqh0GD++KPgRQ01aa+iGBoC6tnkxM35T3aNJOVjZthH5dm2BWr2ZY&#10;YdoEHpYtED6qDVLtOyHPqSfK3Pqgel1fHPWzxrGAwdjvNRBVa/thz+p+KHUegOzFFgib2ROzbbtg&#10;0MiuGDPdChu3BuHcxWP45P4VnLtwGBk5MYiM9YFvhCsWuc1U4cXvd9M2f6TnRqO4OgNHT5fgwvWD&#10;uHT7KC7dOkK1cxYPn8sUqVQvLzSQ0NbiaIc21AaL9rh2yPnaiuf/fb2W2mFobJYGdAKZJ59e/Y/V&#10;oqIStfWSVquICqeEcCnf4YNyQqc805vho8BTRPAUcr8iMwifl+7hr9J1VQcjvUR/U12oQkIZWiDz&#10;yxSdZuOXJK00+gMKOn8r2OxVKkdCerC+JWi+2pyn7Mq3sUVK+fwiqkJejy/FV2zI99an4jp/lS+6&#10;ROM4wbNz0iqCxwYR1nNxYs1GfEmb87PkW2iNfsvg58lnEnSiUn7P4Dl+9q9phBytz08p1UrZKHWT&#10;UKlyLp/HakL2XzFexJTg1dYyfM5rnscU47kkaqkULrHx3gjKpkpIRqXzJlQSEvvdE7DXbSv2ucWg&#10;ankkAbMVjzfmqQT1Xzv5+bRpP6RW4eskyQMRpCHZOMrrq5ZFoIJ/y0HXKFqtOFqsWBxZR+WxJg4l&#10;SzdQpYQROoQsoZMynf+hZgYr8KRO98H2qX5InuKNxEleiJso4YOESb5Iniog4vscN2P3os0KWOn2&#10;gShYtAHHaONO+aXiABVkxcoY2rdo7F0Rg3KnTShbGomyJZEoXRpOexeBqhUbVRxZuQln3GJxmn/T&#10;sZWbUeUYgvJZ3tg+ehGWtLdE1VI//LmdPxwZhTgdugI3Utbikww/gscH15I9cDbeU+V3DojaCXNG&#10;ZU1Op2z9AlR4zyNw5mG/xxwc9pyNw+tmoGzZOORMnoBfMipo3S/Ab7I9GtNq1a2ZCEx6rFTvFWGi&#10;usupZCQkgfxRXbmOakhXutUJJkJHACT7kueRkH1JUIt60m/eCM3aUDXJqqGMdt1bortFR/Ts2wkd&#10;ZO31Ng3RSGY1bCvFgbroN8gII227YrhNR5j25ustCDdCsX6TulQ8DdCIodtSth/BrFMjTO7eBIsJ&#10;HhcLA3gOMkTY6DZImNMD6YvNkba4D9KWWiB9+QCkLrXEtkUDkLywH5Ln90P8vP4InNkbk4d3QH/r&#10;Dhg/ZSCCw9fhxJl9ePD4Gq7dOI1Dx4qwZ18W8su3Y1OCL4I2uWNrWihyShNRsi9TFRBeJWzuPT2P&#10;Ry+vqHjMePpKMyH8E4LgiVQbCyD+A57a0KgNIe3+f8/913pp368NuY9KLivFI+C5RtBowcP3EzwS&#10;tFpUNkrhUOlkaKI0w4d2S8Djh0I5l+6Pl6VlGvBUXFH1L9L7I4WDMjGYWva36qJK4IraEPXxfvcx&#10;/CMWSGwRbZckkv/YVo3fkquU6vleakkid+Op9KRID5B/Gl6wsf+ZcgDfRRfjKhvraacNOEGrVTjD&#10;E87tRsHPfAaqnEJwe8MOfJlEG8T7/ZJKyFD9yFbBSIV0I0thXTWtVSUVSQW+YLwgXF4QOC+2lOHp&#10;5iI8iiZgNuXhZkgWPXc27jBeRJfg78LzVHe38P32/bgevAOnqBYOETjHaFOOr9+Ow1QO+/h8Fc6E&#10;iHcyrkVk48HGbHxKmH7Fv+vbREJ0WxW+4f73SXyW7QfxFQH7HS2b1M1cWJ+EQ1Q4efOCsNshADu5&#10;zZ4TSMj4Ezp+BM16hi+D0Jm2HtumEDyTqG4Y8RPXI27CesSO92bIsQ+S+HoqoZNMQKVO86NtC0S2&#10;QwjyFm9AnkCNdqyEwCllFBE6JcuiKPGjUeZEAC0OQ8XSCOxhHCBIZYqSE64ElAMBOHo54ofNxepO&#10;w+DWzQYXPWLwa3wR3u2oxlfbqUq3eBI6HvgkzZsQ8sSFBE+c3OyOg7RYewmm8oDFKFk/H2Ue87Bn&#10;3WzsXTsTh9bOwDFujxM8hfNHYP/8pbTHVNOHLiN1sRtaNWqkgYbYJsJGpseQycA+RI0KUqpHhSap&#10;3LCxLhrpNVQg0rxPerk0uR8FJf0Gqgtcz0gXLTs2RVuTFoSPJJupXAiQxoSOrsFHaEbwdOimT8XT&#10;FhMndccSx35Y7NgfI2y6wJjqxrBNAxi1kyWPG6FlJwO072qIgeatYde7Oe1WUyzt0wSuffXhZd0C&#10;GyaZYMvsPoiaZYbwmaaIsKe6mdUfIfYDEDDNHIFTzRExZxDW21tiim0vWA7ugskzB2OdTJaWtQUH&#10;jhTgwGHGkXyc+bgS5y7tRXn1DuwsSCCEUlB+MAv7Txbg5KVKBZ47VDmPX11V8USC8JHZAKWK+RGP&#10;H72Uc4TDf6Ah+0qt/B/nVV6oJv499/8CSbv/b2JZgHNVwUdzLJZLA6WXhFedokx/lGT6oTTdGyUZ&#10;vtxn8FdMzhVxW0AfX5Lqh2clxZo6ngqJS2oUtKibt3nHNQMqJaiEZGoMycEIeFTVrySAd2pqeKR4&#10;8MfEUvyYUIYf4so0PVmEz/2AFBynojjgtBFXqTIksfsb7ctlWoKqOd7In7wWqzuPhVun0dg9Yx3O&#10;+iXgGa2N9CJ9J0pJgUaGAeylwtHE97zHV9LrQ5XzipbqyeZiPCJs7kcV4EFkAe5tzMcnVCp3aHtu&#10;BWXh+ZZS/Jp1FH/nncVnSVV4uDkf14IylV057UPlQNAcoCUS4BzxSMZ+KrJyKonsBSEoXBKOC4Gp&#10;uLdpl+pN+jqhlPaMoCH0nhKmLzYXqHXHvkksU0WBUth3P2IXrgZl8P4pVFRJOE4FtGfZRuQtCKVq&#10;8aOtCsSOOaGEEa0UgZJCK5VCqCRM9sHW8R7YaufJoPohhJKn0mbx+l0LCZgVtG/uSahwiUX+4ijk&#10;LYxE3iLG4kjs5uvZ84J530BkzSWYFoShlEqrdGEYymnR9i6JwEHC/siKzdjD65JHLISX6RjMMDTF&#10;Rpu5uL4+Hi8jMvE5Ifvz9jL8UlqBKzFuuJO8BtcTV+P81jU4HbUah2mxqnwXoWK9I8o956FiLa2V&#10;+yzsWzMNR9yn45jbZBxnFM4YgU/WhvD/yGEq6XM4HxgPyy5dlJrRJo0FKh+sF0GiI9Nl8FjN28Nr&#10;1Os112oqlAU8mmslPhQZ6vI6vbrQJXyM2mu61Nt0aUqr1BgGbXSh14Jqh9tmbRugvUlTWAxsjZnT&#10;uyPCdzS2hk+Cl/so2I03xSDrzrAa0g2DbXrCapiMVDfD5An9YE+bNMtUHwvMGmKZRROssTSC51Bj&#10;BE3ojqDJveA9oRc87Xpj3cS+WDuxP1bbmXPfAp7TLeFqb4XZM4Zi3sJJCN20DknpG7A9PRTZ2eEo&#10;KY7G/sM7cPn6Ady+dxIXruzDybPlOHWhEmeu7MX5GwfxMV+7ducobt8/jYefXiJkqHhqAPQ/+6KE&#10;ava19TVacGj3JQRCWhBpxnBpu9//X7VT+73afYHLc7WV5LKARwMhOadRPTc1ikeBR5QOtwo66b4o&#10;kiCEBDzFBM+jwjyqm4tAmQyboLrJEXVDS0V7pdbYkjFQlZfUVBW/EgC/sqG9JZgEPJq6mpN4k3MI&#10;P25jg5SGSWh8TcXxjawESgA9C9+Jc6u2oowKYO/CEDwM2EE4VeD86ijs4C/vetMpcG0/Chl2Lji6&#10;Jhr3I3Npj0rwFRvxt4TPd8mVCjbf0bZJo39JMH0q96V1eiw5G+ktY9yPzKeNop2LyCV4dhNCuarG&#10;5cc0SSYfxAXfdOx1jaWFkbyJNxtrBHY7RiCfjVeSuaIestgodxMQeYs30uJEIpev73XdjMPusThD&#10;i3ObMBMVdTUgDZ9syMFNAkaKC8/RYkmh31fxmiI+6QF7wu/gEcF0f+Mu3I3YgYv+22l/IpHDe6bN&#10;DsEOKpes+eHInBuMDPsAJE/zVXYrdrwE7ddkP2W3MucSWLODGYHY6RjOZwxDmn0IlVAIUmYE8n1U&#10;QzMDCDR/ZM4OYFAVcVs4hzGLPzLcllDllHNbyuOCqZ6IGDgTY/V7YLbxACROWIZbftvwWQTVoVcs&#10;vty8U5VTfL9nH25s9cbFqGW4ELMKJzeswNGgxaj2nosqT8a6udizajr2uUyhypuGE6um4viqyfyR&#10;GYs99hPx4+Y0oOQ43hYew6dbcjF78BDUr1cHdT6iXVI1ORrwSNJY4PPRR4SSQEfgU/O6Bi7Sw6VR&#10;OGLHRDHJ9bpUO3IsOSHJ0UiuRr9FI9VT1aSlLpq2bkSlI0njhmhFJdSiY2O0peIxMTWA/bTuiA+b&#10;jPLMZciMm49gv0lYvcoObi6T4Oo6CUuXjMbCRbZYvswOrgttsHBUJ8zpo4cFpoRP3yZYObAF3Ie3&#10;h/uornAd1QMrbM3gPMYCLmP7ctsXK8f1x/IJVnCYbg17h7Hw8nPBjrxElO3LRkk5Vc3O9agq9sPp&#10;05m4cecYPnl0TsHnCmFz/fZx3H14Fvcen8WNu8dxk3GPrz9+cQUPX1zGk880SkcLGgk5p91q4aIA&#10;9J+K5dpRuxdMC57asFHA0eZwPq+5TqyWvFcpnis14LmmQPSCnyXbOpLHKZFeLAJHerMkBD7Fab4o&#10;pgIqoAUTCN0r2KUGZ2oGZX6s7NQ7huRzZApONY9wNeFTfkklfH/ZRjslFcm0OL+n71eVwjLG6h3B&#10;9Hsa7RAB8V1sMe1WLl6yMT4NScej4DRcZsMtm0ubN3M9Lq2Lw/3QNJRMXwdvk4lYZjwM0UMXoHxR&#10;EK77p+IRG+sLwuUF1cwXhNQ3tHBfUXF8TjX1fEsJntE2iaV6vKlQE5Fs5FQ7T6KKeL6YKoiKi+/7&#10;gTbw10z+YwZno4gWJN0hApFs2FETvJEg1mWe2BbakhUxVA8bCYUwBaRsBwLIMRgH18TiBFXLodVb&#10;cYg25YjrFhx3j8fVwHQ85N93P2K3ep5fso7jZwLuVVQ+nlFRCfCuB6TiCgF1NSgNt0J34E54Fj6m&#10;Csoj4OSzDqxORLnzFvVZkjwWgAh4Yqh4oseuQ8xYjw8h6idpiti1QKokXwWpDKomiVT7QIKIMZ3Q&#10;sZd7BWAH75dPABXMCkA+9/dK7seBSmuCGxJGO2GW8UB0qdMMy7qPRs4MDzykLf5JxtRF5eKH6AL8&#10;s4NWu+oqXu87iTtxwTgR6IijjP0+87CP4KleS5VDpbNn5RTsW0m14zYVx1ZOwgmqnbL5w3BmxXK8&#10;TyzgD9Zp/LijCq/iiuAzfiaaSJ5GCgMFOAzJ1WhzO9qtgg5fk2OlaAgW2cqshQpGBI5SPjXvl0ng&#10;69KGyQBTCRnfJYlpyf/UIegaNmuE5u0NYEg7JWu1W1i2x4K5/ZEcMQ2Hi9bgYPEqFGctR3r8UiTF&#10;Lkdi7EpsjVqO0NCFCAl2RKDPLLgtGAYH6zaY27sRFpjrYXHf5nAa1BIrhrXHsqGd4DS8O5xGmMJp&#10;pBmcbPvAcaQ5po20wJgxAzDZfhSWuTogPmUzSqt3oqI8iWLABYfzluHSadrau1Q0D87g6o3DOHex&#10;kvA5ggdPLqqGff/xOe5/jKcvLuHT55dwn8rn/kNCiA1fa7EEOB/yPzXwUXZMtlogyeBSgRL3ZU4e&#10;AY8kj7WgEYumhY9sJQQ4GoWjzeNojwkk3uNfxfMveCTqFCp75U+qa7rRSzNqwKNUjw/y/390vXV4&#10;XueV9Z2ZaRtGJ3ESMzPJtiywLGZmZmZmZmaWZYFlyTKTzMzMzBTGJmnStE2yvrWP/KSevvP9sa/D&#10;58H7d9baN9GC9dHDn+/tGO5oKXNqrTuhdHv4pySRu3YofZEUIIkVk5qvgcPKlDPf1W3CUyncfKL/&#10;QEXyL1quf9By/V2SztIHqXmz0hZG8jE/8X6fla3Cw4JuXEluxmYPPrkto7DNKwuHQkrRYhAK1/cW&#10;In2RPda6p+FsahPhMaDUQN0pHi7EEgKa+2Wicvpxm7AR0NykuhHoCGwelq+l2lijWK/75Wt4fBWu&#10;5nYpbWOaWejKWGBzjWORLwWbaqLRMQuNVAIdtCVdHlQ7hNIqv2IWpkpaoyKcJDQeEXRP6zfiXuVq&#10;XOf7v0kgPqhYTYvH16GqeUDVJQ3+7vO9SS3YyYQGHI2tw3UC93HVOuX41fwVOElFcTi+Fgdia3Ak&#10;qZHbbThJm7ebEFsbUIIexYalK0lmUTyVz1SPEsbxqCV4Gq3TlagzT0SNWTzPTUa9ZQojGQ1WDG43&#10;M1osqXysCFWrJPTYpWOFZRKGAotxs6AHh6nMYudbY+L/vIH3XvgL4ri+0T0LJ6LLcS2lAV/xd/q1&#10;Yyd+76BFEvhI264dJ/G4jbYxNViBzVA87VWUPZWgFTYGmmNrsCWhbIHdIebYG2rKB4sWbiTQZsl4&#10;0uv28Xfpxqe1a1Dq4Ie3qWD+608vPEsqEzLPFI4CmmeKRiyWAiKeoySTqWakx7rSzYIw+W8BkAKe&#10;Z4CS3A+PyXHpevHyq6KE/q2mXnr9RaWd0Puj3sCHY96AufksRARooLnIDtt6g3FqZzwObojCztXR&#10;WNcTiZ6OSHQ2x6CqIhilpX7IzXZDTIgx3I0mw0X9A7irvQfPee/Cc8F78Fn0AXwXjYKP+lh4a06A&#10;J62a85KJMFIbh4Xzx2CR5nSY2ujQatkgKy8Jq1a3YuNANdbXuWNHkzXO7CrDras7cfnafhw5tgl7&#10;9qzCEdqtK1f24e59gc9pqo0L+OQzFvjbh3DtyCAuHVmDa7cO4tbj07hNGAlYVCHwuUdlJNC6RzDc&#10;FzAQCrIugJBjd+UYwaN0t2BIFblK1ShwYQiAVNXjz0NHcjoqm6UKFXhUyxdWi71irFMpHYZisyQI&#10;pQGBT0siTve0KFbrd0JH+mn9RFsj7XL+SfCIevmH/AHX8tjWizzvrJLX+Ue7NNDbhMfFvXhS2keL&#10;tR6fSJ8kFrJb2S24nFJPldOGB4Xd+LFpK36kWrmZ1oBzlPInYiuVpHKTfiB6rGLQZ5uEkEkGiJpp&#10;gm6nWOyOLKWdWU410a3kS66wEF/L7WFh7lUUxnXG1Rzuz+V+gkdUzqPydXhcsZ4WbQPuEAKn0zpw&#10;NKkVQ+G1aHHLRJEF7YVpPIqodEpZOKtYgKus01Bpm4YyFuRi0zgUU2W00K4cSW7FEwLum+atuJHb&#10;i0sZnXy9LlyVPlrJTTiT2qrExcwOwo2vL4lsAum8VG/HDnePkPMFSLf4Xq/ldeF0ShOBVMt7SZcF&#10;aZ08SFj2E0AtSmPDnbxmwL8YbVQnUq3eKkErJbVbNYRO7bPaLlE9teZUP3zPdYRSNQFVy88k2w0M&#10;AU8bYzmhs5ww6pQcklEM4ROPXbz/sZgGOE7QwJsv/Bc+eOEl5C/zwJHwCpyLrcKXVGq/L9+p2Oef&#10;WjYrIwzIvGg/tW3Fv9bygbNxH+7VVvP9+mF9oAUGvXSxzlMPm/1MsNnfkKpKH5vcl2KdgzF+aF0N&#10;mfbncfMALud14JP6dah1D8I7L/6FVouWSmq2lGFQCQeGomyU9Wfqh9CRwb6UkQZpoQQo0t5GAY8o&#10;oT9znUtRPK+9/TJef/cvSs2W9E5/Z+SrSgvol15/SWkd/c77r2LStA8xd/5ETJ/+AcxMpyI2RJOK&#10;xwqbu31xdGsQzu2MxKH1EVi3Iggt1V4oznVHXg7VTqYLkpLsaL20YWU8CRZLx8J28YewmTcCTmrv&#10;w3XhSLiqUQkxbBfy3mofYtm8DzFvzkeYMX8sFi+bBRPbpQiOdEdVTR7WrKPdX1uNDa1UPMsDcelQ&#10;C+7eOoDrNw7g5PE1OLizBUf3tODCyVW4fnUH4XMcjz+5jC+/vIbHV3fhzPpKnFpXhUunN+HmvZNK&#10;DdddsT1ivZ4OqyAVEBQrpIKDKgQ+Ah4Z24fKZTgvIzD5dyhWigBRHZdtqcFSHVNB5nnwqEIBj4Bl&#10;UHI8BM+wyvk3cPrbkjDQmoT+5gQc66l/Nmi59Ew/ip8JlB/r1il9pETdfFO7AX/v4hNwAy3XlvNK&#10;73AZkF3Ghvm2fgOeED6PGDKkg1Sdf9+0AV9JU35ai9s5nXhaTjBV9uMTyvjLKbU4FV2BAyEl6DQL&#10;R72OHxqWBSFmmjn8x+mg2SoIW0ILcZwFVVTPrcKVOEOInElZjrNpy3GREFAiswsXWbjv8JwnVevx&#10;Wd0Wrg8SDK3YH92I3bENWO1XgnrCpZRP/GIW1jIWyBrakTqbdNTSstSxYNfZZ6GKqqGCqqGGKqGL&#10;6uck7/+0SmzaEP7WtR+fUN2dTm/DqZQ2HIlvxIHoWhwhKKSF8KWcFUpS+w5V0CUCZntQKY/XKIrs&#10;ac1GRbGdJqxOJjUo7Yekml+q4c9w3/m0VqU7xCkuJbm9xr8cPe55Sq1VFxXQctdcNNllKLCpNuP7&#10;U2q9JOmcgHoBDpWbony43UgItZgmoZWAajWPR4t5HFrM4tBsHI1mwyg06PG7XhaGoiXeUHvxI7z7&#10;wp/w0QsvU2U64gZt4+f8bX6mff6ZD53vq9fiGyrGL/gZvqaC/LS4H4/yevBx5eDwsCADO/BZWxdu&#10;lpfgcmE2zuem40JOOm6XFeBBZQW+aRvE31cfwNXiFdgbX41rtJ/SsbXOMwgTP3iPKmQ4z6OMvyy5&#10;nf9+4Q+188eSgHr5jZfwyhsv4iWG9DyXLhV/eoWAImyU/ltUNDImz3sfvonRk0Zg8syPGB9izKR3&#10;8dZ7r+D1d17GB2PexNRZH0FTeyqsLRfCzmIRTIynISZcF5XZFljd4ord/V44vikARxi7B2m3ci3g&#10;4TgftnZL4OVnAO8AfZhazoSGxigsImwWznwTi6e8Bu2pb2DZzBHQn/2+slwy8x2oLx6DxdqTsFh3&#10;GnTMFsPCyQC2HuaITPZHY2sxNmzuwPahdhzYSot1uA/3b+zB/dtHce3iNpw6UIXT2xNwdkc0zu7P&#10;x4XTK3H1+l7FGn38lIX/3FacWFmAg23pOLO3FzdvHFas1n0JAkCp6RK18wwIEqo8jEqlqIAh++/z&#10;3GFg/BseqnMeShBmz0NGdY7sU+0fhtiZP7Zl+YJARnI5KnslEHoePP0EzwAVz5EVVfiXzD6pDItx&#10;En+XmqTqNcoULDJ2zDf8Q0q3AhkSVVE80t6n7xB+ad2hwEcGq7pPZXMnt4OQWkeVtB5fVK1WqtMv&#10;JNBiRFbjdEK9MgHgL3x63uBTfm9APtY4JqOR4Glc6o+kmVZwH7kEVYaeWB+QTSXQqqgbsUuXMrpY&#10;cKV1bhuOJbbgRFIbzqYvx3WqEUlCf1K7CZezV2JfTBOGwmqwK7YV/b7lqLVKRyWhUs6osklDPSHT&#10;RNjUEjxVhEw5QVRKtVDGKJcCTUD1+hZiXWgllUcKltsmY0tgCYZCK9Drko4e51Ss9y/EznA+ddI6&#10;sZ/qZmdEFV+3Tmm8Jy2ED8VJY74aHE1spAJajsu0ejeKevFY2hXRen3K9ypV/5KXuk9oPqBak8aM&#10;56kOD8e3YENAFTpdcqi8CEjCUFE6DEX1SF6Kqq2GUWscNwwertdz2WxCtUPwDAeBYxpL6MSgUT8S&#10;zQZRaCR4cha6w+y1OZjyXyPwwX+9jIn/9Q4iqDKPhJfjc76fL6jeZJaPR9LaPKkZj3O6lckZH/N7&#10;vpXeQVVUi5PS3YVxObMNDyv68VXHEL6WYT86t+NBVR+u8fpjmZ3o9SlAB+3t3sQm3KIifEqr2h2b&#10;BHMTHUyYMgavvvGyAg5RP6JwpFpcZhN95Q1pTCg5GiqcV/6MV157NsTpO6/inQ9ew1vvv6Z0tVBs&#10;lDT6e+W/8d4Hr2PM+BGYMPl9jJ/yHkaOepNqSaBEuI55C3PmjYOV5QJEh5sjOd4K8XEWyMqwpbLx&#10;xPI6R6xqsqflcseRzSE4sT0Mm1Z4ISpQG0uXToWh5WKY2C+mcpnMe7+NsZPexLhJb+O9kX/BqA9f&#10;wrSpIzBt2puYPPl1TJ7xjjJWs6nDYth4LIWtlyHsvMzh6GuD0AR/lFZnoXdlPbZv78WZE1tx99oR&#10;2qyjuHJ+F07sa8WJjeG4uN4QVzYZ48KuCJw70oLz57fh6q2juHv3OK4eXYcj3XnY3ZiAUzuW4+qV&#10;/bhNeCjgEZBI25pnIBgGy/8Gjwocqv2qc1ShOv48WJ4P1TnPH1PdR7WtgGdY6TyrzRL4EDzD0BkO&#10;RQG1JmN/Zzn+KeBZcwxYfxo/88/0HcHxT/6hfiN8/t6+FZ/wif5V3YbhkQdleNLNZ5WxmP/WQEg1&#10;bKCqWUXwLKfKWY5HRSvwRfVqfFo5gIdFfbiU2oZdvgXY4ZuPK+ktypg9t2lTNrjQBlDt1Gn7IWuh&#10;E6xemYV8bRf0eSRgT0QFLmd1KTmdm/l9OJfeiRMEz/GkFiqNdkJnJR6WrVWq06WP1FBoFZVSNXbQ&#10;Sqz0LkGVRaoCnSpajWpRN1L7Q/DU22UOQ0cUkHE8yhllVA/lFomEUiaVRiFVRhYKdSNRtCwC5fr0&#10;+gaxqDOORSPVRad9Jtp4fbstwSQ1SARUuw1tDS3SgFcuwVeOQyxshwlIAdJ5fk6xWrdKBvCoZj1u&#10;EzbXCvgko1U8SwV1MJzWM6EBJ1IILEJsjVc+mmwIS75esUE0KvjalVQsVUZRqOG+WpME1BE0AhuJ&#10;OgKokfuaqHiU4HqzCaFjFI0mXtdoEEn4RKBIwxc276ph3n+PwbQ/vY+RL7yI+S+ORdw8cwx5Z+Ia&#10;leJFPiSupbXjakorrlCR3cvqxBeK4hnAHVrEEwTukE8huu3SsMI6CSvskmjlktBBYHfZp6LBLBal&#10;hFwpYVhuk4qVfsU4zvtdy+/ib7UK6wpKERrmASPrZSzICzF34Ry8/f47ioV6bcSLSpX3yAmvY/zM&#10;kXh3NAHz6n9R5fxJ6c7wylsv4aOJ72Hy3LF4jzD5M4Ejg71L48GRY97GuMkjqXJeor36b97vL3hz&#10;xBvc/x4+GDsCCzQmIyTcEpUVQaiv8Ud1lSeKSzxQWuKGrCwzZKTqoShbDwPLvXBwezT2b45BHY+5&#10;umpAQ38mNA3nYsrcUXh/7JuYs3gq5mtOx5gpI/DRpDcwfSFt1dLxUFs6Cdqmc2HrrQe/SEv4hJnC&#10;yXsZTB21YepkCBdfRyRlhKG+lg5koAaH99FmH1qHnRs7sX0DVfqmChxdHYxTKxfj/JplOEfVc+pI&#10;K86dG8KFy/tw5eoBnD64Gns6MzHUGIPj21tw5fJewuDfQHgeAs8D5T8BI3meW5KIfqZ4VCD5v2Aj&#10;+1T7Vderjv1xv2f3l/OU5LKoHJXakaWoHQHOKoYknhX105JEr1mMX2QupjWSXD6t1Gr9lU+oX5q3&#10;AN178Ttt1l/rNyp9mL6uX6tUnys1XRtPKP2qpLuE9OwWVSRzrH9Zs3oYPOX9eEyr8Zjwuck/7mHC&#10;ZF9oKS4lNeFqusy7nosOwzBaLX+UaXvCmuCJm22CXtdY7A4vwzU+aaX26mYBn6TZ3bQmHbRb0vN6&#10;haIYJE9yOqUdu1hgt4VVYCiqDgMBpagyTyF0CBxCR6yURK017RWBUUXgVLCAlrOAlhrFDQfhU2IS&#10;hxIW8nLD4TY0ZdxfZhCDGiqJep7fwH0NXK8zksKegBqjWFQbxqCaqqLBnIVdktVWSUpr5AbzWDRx&#10;X5tNMhVMMa1XNXZHlWMXLea2sGIcofo7TRjvY0HeJ22Hwsqwj1brPO2c5Il2y9RAVF7VtEtl+lEE&#10;TyQBFKEAqJqvW8v3KsBpIDAbqYLEZjXyMzQwmhjNhtFo5DX1BE49lU6NTghCp1lg6WvTaLPGY+b/&#10;fITp//MBrN9fhIwF9tjhl4tjkZU4yN/mMNXdUX6fZ2JrcI3K9HMqssf87m8kNuNMZA32BBZhA+3o&#10;GucsdBO2Yvmq+F4q+H1VCMQJ51pCvMc5W/lNTtBGSk7rLtVUf0Y+/IIdYeqsCyN7XSoJA6jrLcao&#10;aR9i1IwRmLTwA8xaOhFq+jMwnZblg0mv46Mpb+DdMS/jtXf/jPGzPsSsJRMxZf5YjJr0HkZNHIlJ&#10;s8dCU18N+maamDRrNN54/1VMnDGBcJhHYKhDw2ABLFj4U7O8UFNLgFf6IyXdAqFRRnAPWAJr1xkw&#10;s50IK4fJCI1Ygs5WL2wZ5Hde5Awb6/mE1hRMXTAWo6l2FmhNUaa6MXfUgI75bCzUn4QlptNg7KxJ&#10;4BAuQebwj7JBRLITAiLNYOWixuNTsIxqy9PLAiV5/uiu8cbm9ghsHyjC4IoitBTHYG1nKU7s7sSp&#10;rVk42mOIIystcGx7Ho4dozI6O4TzF3bhwqXdOHKwD1tkeubmcBwYqsPFyztZ6J8DCgFw98Hp/wc+&#10;z4NHLJQck8S0gEfZR2Cojqug8nyo4CP3Ud1bFap9qvso4BE184faeaZuROWI6lEpn5UtCdjanoMf&#10;Vu8BVh9XWi6LkvmBAPmxfp0ylOlvy3fhn21D+LikD7f5J/qOKkfGzFGGGpXzO6SKfTO+rtuEz2l9&#10;Pi0fwGcyjCft2sel9LHyxJdEbE6nMkDWBT5Nj0SWYb1zCpp0/VGh4YHyJZ7K/Omhk3XQ6x6LoaBC&#10;XEhb/kcV+e3CVVQJkmyWKmwZTIs/ChXD7vA6qp0abA2rZWEtRY11MhUNCwRVTrNjDpoEPIROtagf&#10;i+GWwZV/gIcFhYVF4FMioOF6BeEi4KkwjFVCwFPHa+poYepMkljQCBazZNRLcH14P2FEGEghVIK2&#10;rUGsEa+tNYyjGkjBep9c7GDBFjt2Om24RuskAXyd6kfAerdogJ9zFe6V9ONSfjeOpTRjwDtvGDq6&#10;4ajQi0AFbZPAro7vtV5C4MP3LKFsE0oNfM91+uGo1gtFjV4Yqgmdcq0ARM2xhc0HGtB6eQqm/df7&#10;WPzSBPhNNkbGfHts98vDIUJif1AJjtMWn4qpxtn4Wlzl73Sfqkcs10XaymOhVHO0nocCSnDApwib&#10;paEi4dNO4LbTFrZbJaPLlg84xyxsci/A/vh6nEhvxuWcDtzjA2hlTCbMbbWhZTkfhg5LYe3Jwulp&#10;CjNXPRg5aWCZ/ULoOalDx2YB1E2mY6bmWGVWh+lqH2LcjHcxae5HmKExHnO0pmHOkumYR+WhoT8X&#10;dh6mcPA2g74V72GuDksHAwJCD5buBrD1NOBxHfiHmSAs2hzOHnwN03EEylsEyouYxpix+DXM1n4b&#10;RnbjUF3pgKE1Yehp9YSv+wIsWToW6gSMnccyeIWZwy1EH04BWgSNOsxdF8LUZT6sPDTh6GcIZ3/C&#10;LMgYbsGGsPfRJHCmQtOM13qqIy/LDhvafHCwywYHOkyxpy8F21bXYk1HMXYNtuPsgdU4v6MER7vt&#10;cHggAMf2NOLkqbU4fXY7ztGKCXiOHV6FLQPp6F8eiD1Dldy3HXcenGLBH4aNhAo8AoLn9z2/X4Ah&#10;uaA7/8e5z0NFFSrwyLqcq7qH7FNd+/w+BTxKbudZqEAkeR9RPAKeXoJnQ2s6vuiXec5PQibNw+BR&#10;ZaD272vWKaMJSmNBAc/fCJfHpatxh9ZHug0og73LLBT9B2nLduDb2o34rGotHhX2MbqUPM+XVD7S&#10;6/x2bieuZrTieHQVDvAPfDiyHDv985ROouUanihc4Aq3dxfBbeRCLHeOwJagXGWUv5sFLIylg7ia&#10;K8NRdCgtkaWgXsnswoGoamwNqcKmYEnMlindCsReVVuloMUhDX0E0XLXfKqcZFRaSAx3R5Cq6gqG&#10;wKeCIUuBjmK9ZJvLShZkiWpuS9TwfAGJgEaBDqOO4KknYER1NFFJSch6A19D9su5Ap4mJe+SiA5C&#10;sc81E1sCijAUUqrkiqQX+Z7wCiq5DpxLbcXp5GaqHyohxtaQMjTTylTQ8lXo0vYxKmkBa/SofAih&#10;WiqgWqoyiRoqozoqnNplYahaGqzApkKDtkI7mBGEUm7HzbKDxTsLMZ3g0XpjEsJmW6FAy4PKMw9H&#10;w6pwOroWNySRz+Wx0DJcT2rF7dQOXE1oxk2xt1Q9R2ifDtBu7fbMxwZ+x2vs+fAieFZaJ6LPJhED&#10;tInrnHKUIT/2EDxHZORGPnikz9zmlDKqCG2YuGrDwlMPFgSCS6g5vKLs4R5hCRt/wsJbB8Yu6lhq&#10;PQfqVBNq+lOxmDFPazwBNApTFo3GvGXTYWitCWOqj6Xmc2Bgt0jp+W3qrAXPEKqZGEe4+ZnC2p2v&#10;47QIy0wmYd6SEZg8+2WMnfpnTJnzMmYvfAVT1V7FZMY0rdeoTD6Es88ctDd549zBTFw5koyNfd6I&#10;jdGEe6AGotIdEJ3lxPeqB4eAxXAM0ISN9xIYO82GseNsGDnOhYHtbOhZzYCu9QzCle/beDw0LSbD&#10;w3chGopMcLjbGpdWauJkx3ycWJuKkwcHcPzwZpw7sQcXZVqbLdk42O2EQxvTcPxQN8GzGSdPD+Hs&#10;2R04f3EnThwbwJZ12ehd4YutW/Nw5sIm3Lp/ggV/GCzPA0bi/9qngsTz+1XQUC1VoYKNaikh5zx/&#10;3vP3Ve37f8CjUj4D3K8kl0XxtCZibWsqPuknSNaeGh6veJAqpn03fqzaoAzcju5dSjXrvwifvzZs&#10;xp2CHiqRPvxM2ChDkUr7H8JH5tX6lpbs0zLCpqgbDwtWUP2sUnI9d/NX4ExCNXZK/yyHFPRax2Gz&#10;dw7WuqWjZqkvweMCp3fU4EjV02AdjE1BOTgqcp9PW7FbonquZHXhYsZyZXkzr0+B0M6IWqz1L0WH&#10;Yyaa7TOpeIYTyvWET49XEfr9y1FFGJQYU+UQAFVULRVUKAKeSu6vpDoZhpBAR+ATN7xO6JSzQKsA&#10;JG1paniPWkX1/Bs+omzE8jQJfLgu0cB1AU8DLV8D4dTM81otUpQapzbLJCy3TcFKqoVel0xlGI3N&#10;QaU4mNCgDKl6npb0FO3k6RRaUcKp2yULVYRKuU44yiXntCwcZUtDUKYTNByyrh3GCEWpZjBK1ANR&#10;usgXxWreKFDzQqG6N4o1uK3lj4R5jrAi3Of9eRQM3p2DSKqdaqMg7CEIT0XX4QoV5M30dsJnOS4n&#10;tuBiPMFPK3szqQW3Uxjcdz6iGkcCS7GH8Nnilo3V8ln4mVZR8fQT/P0Ez1r3PAxROe3h9cfTl+MY&#10;Fd5lqtTjxZ3wczWHmZs2zNyXKoNdmbqpwy3MAo6Bxsp+faqepdbzWHDnKKFhNgsaJrMU+MxSH4cZ&#10;S8YTNBpwC5T5yg2gYT4V0zXexTT1d3nuFKoSY4TF28DVVxtG1tNg57IAbu5UJ8ZTsHTOO9Cb9jZc&#10;9KYj1EcD3j4LoGv5EbRsPoKjzwxk5xph48pg3Dqah0fnsnFiZzjqKi3gE6FO4OjDO9YADiFLCMiF&#10;cAqiAoowg72vFgzsZ0Dfbjp0rKhwTCdhkdF4zJMZJwzHQd1iAuzcpqEifRF2NM3HmRUzcKp9Dk4M&#10;hOL8kVW4fu04bt8+j+u0VIdWJ2FTky2GBrNx9HA/TpzeguOnNuHUmS04d2E7jh0fwKZNuWhrd0fP&#10;qjjsP9ynNCYcLvj/tloSAofnt1VwUO37z/X/hI4KMP+X0nl+W65V7ZNQFI8KNhLPQ0ixW+2J6G9P&#10;UBoQDhI8j/rWK+D5dfUR/DZ4nCA5RtWzjSpnozJNyz+bt+DvjZvwU9NW2qjVuJxO28Q/kySisYaq&#10;R2rEVh7i8S34opLgkYHFC7vxSVk/vpXhMmRQLiooaUR4hE/6VfZS/RuGLpsYNBsGI2e2PZxGzIPj&#10;iPko0vPEev9sHIurVUbSuys1QISPJJtPswCIEjoV34SjfKLujG7ASqqaPo9CpQFgk0OOAp86wqfB&#10;Jg0DVEIrnHMInUSlnU6ZQEWSn8/AI9B5Hjx/BGFTRttSzqgS8BjGs5DGK6qnngCqJ4AaTJLRxGjg&#10;ccmxNPGYJHqHcy9UP4SORBPB00LFJdXdzTyuVHObxvL8GLSZJ6DTlkrUKwc7aGN2S0fO6Grsj6rC&#10;8cQGbAspQZ15HAqXBqKYtqlEJxQlS4NQoh2IQg0/FGgEoGBJIHIX+SFnkQ/yCJ0cNU+kz3dD4mwH&#10;RM2wRvQMK4Y1AiabwGLEAmi9OgVWH2ogTs2ZnycYOxTFU0HwNON6agvOUElepsq5nNSsqJ0n6V14&#10;mNyG84FlOOBFy+iWhb0Ez1YuVxPwfYx+wkeg008QbfCjoiN4DvL6g7Rr+2jbLvFBdb5iJcJcrKBh&#10;OhsLjaZgzrIxtFRTYeysQau1hOszMGcp4aIxCnO0x2GR4TQsNJiORfozsMRoFhbqzcBC3Vm0Tybw&#10;jqR19NHDzKWjMW7Oq5gw/1XM0BpBKM2iLVoCW6tZsDGZjBBfHSTTYhWHm6PWVguVGjNRaqaOhgxH&#10;NNd4IC5ZW4FObJIOBlb64uTOeFzdl4bzexOwrtsDGanasHabAgOHGTBwnk3oLIZbqA4C4mwQnGAP&#10;3xgLWHstUlSPnu10LKG1WmBI8OiN42ecAB3bKbD1moWsuAUYLJ2Pw80zcbx9Cg6sMMfRzWW4eHon&#10;bt08hStnt2BjexSqUvTRLXnXXV04dHQ9jhxfT9WziYpnF06d3YDN24tQUeeAglJnrF5fi/OX9g1b&#10;JkLg/w8yEipISKjWn4eOLAUcqnOeh4mECjSqeH7/80sFPEpO5z9UjxKKzUrAKsbKlkSsot26vXIV&#10;wXMSv/Ufxq8yp9XGM5DhRiXB/A/arV/Fcgl8CKOfuP5J2Vpc5pPxbuEqpWsFZL6ttSd4zV78rW4D&#10;Pi4VldOL67RHV9NacC+fECqXhPMArmc0Y5tXNtrNJAkahBajUBQtdIPV6zNh8/ZcpKpZY9AnCXsj&#10;ynCB4HnM1/qkapOSUL7I+51JblEGWj8QU4+NwZXo9SjAoG8Z+tyLFPiI8pEuBfU2yehyy+G9ihX4&#10;1LBwFBpEocAwGkWEUAnVjSic5+MPCD0HngrDGK5HooRRypD1MoNI7o9GjVEMqml5aoyiUcd71vN8&#10;AVE9QdRgTPgQUFLF3UIQtXHZRjgJdFoY0t5G1hulBsoklhCKR59jOnbQYklboBPxDTgcU4MhKqJ+&#10;9wy021G16fG70g74X+DJX+KH3MVeyFroibQF7khTc+d36IbIGTZKHsdjnC7cRmnBfTSVxjvzoP/m&#10;XHiNN0CmuicaLSKUJP+BwCJarRoqnuW4lbECV/gdn42rxxkC5Hp0PZ6mdeJGVB0O+xdhm0sGtjln&#10;02qlPwNPKvpoCQU6g7Rf67xzlXZJ0gH3YFKjEpeL+3C9dg2iHe0xV3O8kr+Zpj4KUxePxBydsYql&#10;mq1BiMx8Ex9Ofhljpr2BOZrjMJvnqulMhZG9JqFCdWGzFB4hdlQ21tCmzRoz6218NO11jJr5OsbO&#10;fg0T57+OuXPfgvXskfCZMwrRFguR6qOLejddbDFdiu0L56NLYx660xzQ0+yH8iIb+PjPR0aGEbYM&#10;BOLyvkQldg74oyTfBJ5BCwnGaVhqMQXqhIqp+yIExdshpTAEGaURCE5yIABp+6isJHTt5vK86Vhg&#10;MAnzDcZB23oqVZEmEuMN0JJniC3V6jjQPBX7Wxdg+3IPbB4oxL5d/di7tQvNRb5IDdWiygrHuk0N&#10;2C1zax0exOFja3Hm3BAuXtmOvUc6UNEQAC+el10ejq37B3Dh+n7cew46d+4PL2X7zv1Tf+yXpYQK&#10;HnJM9qu2/zNUIHle9Tx/vmqfHFcdk32K4vlP+CjbXPa3Pgee5njc7hPwnMXvVDr/6qfqkfnKqXz+&#10;Sfsk4+8MT9C3Bb/IMKING5V8zqPi1UoC+FZeL35qofJRbNcx/Na1B99IPytC6WbWClzkH+9YdCWO&#10;RJXjQmId/9AV2OadiU5rPvX1A9GsH4QKTR+YvjYN5m/OQvwsEwx4Sc1WsdJC+FHZOjwul7YvqxTw&#10;nOZT+ARl//6YRqzxKUG/TxHW+JZgtVcxegihLsKnVYaSsE1Dk20qetxkhD8qItqWOusUpSq9kIDI&#10;kypz2pgi/Uil6rqE+0oJDyUIG4FMiX44j4eiwCCY14Sg0CgERYahBNhwyLES/TCUGNAKSc0TgVSp&#10;H4EKbldwXXIx1YRdFdfrCKp6vk4dz6vnvaVxX4sxVY9ZPKFDBUgl1GGRgB67VHQSkvvCqPhov65m&#10;d+E87deB2FpljJ12O1pGowiU6QajeCkVjybVzmKqHMImeZ4LkuY5KxFJleNDwDhS3dh/qA6799Rg&#10;/vY82L6vgdDplsjT9KUSi1JyPMekBoqwuJrajtuZXbhGq3eN69dosy6EVOBhQgtuEfYned4QLdZW&#10;WtvNzrkYtEsjeJIIIAZhP+icSUhmYUtEOXbFVGNvfB32JjXgQulK3GpYjwRHZ8xZPJ7KZipmaozH&#10;ZLWRmLxgpJJAnrbgfYyb/iYmziGMtIarp9UNZ0DHnNbGz4rWyhLO/rYIjPUgeGwwT2cS3p/yOt4Z&#10;9xLeGPUXvDnqz3h3zIuYNPJF2HzwFoInjYLX9A9hPfUdhE8ZiY4Z07F66kxUz5iMAnctVGTZISfO&#10;FL7OcxEXrkWl4YpDm8JwbkcM9qwNRmWxDdyDNGDlQ0voMgN6dlOhZz8bHhHWSCkKQ0FNPOKzvGHi&#10;rAYtq+nQd5wPQyc16NjMwSLjqVQ947GIis6CtjIswgoFKbZoyzHAYOE8rC+fhvaM2cji6+am+aG5&#10;ikq40B5tJabo6QhGb38uetbVYO2WJmzZ3o5d+1bi8PG12LarDUWVoVR9i+EZZory5jTsONCPqzcO&#10;KwVfYKKCjQo8KlA8Dw3Vuc+D6PljKujIUrUux1SweX6pWpeQ8/5QPP8neJR+WnzCPlM8N3q6aZlO&#10;4/fVJ/CPvoP4pwyyvuEMZB5zac8jqkdyPJLr+WfLVvwg49LIYORFAzjPP+VVPim/J5RkZk5skmr2&#10;XfiGluxBQR9uypQ2GR24I43pZADy9GbCoxpDfixELMh1Wr6oXxYA55ELYfjyZERO1UePcwR2huUS&#10;PE24wHufpmw/ITVCXEpuR9rx7ImoUnI8m4PKKe+LlVH+BjyL0edWiG6Bj2MWmlgwpOd3t3uuAqgO&#10;5yy02Geg3jqVCiiR1ovq5w/wxDwLWSeUDMKQz8KdpxuEXP1g5BuEUC0RPtxfRLAo8CF45LwiQ9kn&#10;ICKYeO7wMgzFolD0eB3vU7CMoROEIh0e57KQqqWIFqpUNxTlumGEk0Q4qgi7OgJJujz0u7Ig09IM&#10;euRgoy/tTVARP28ZC3cuuh3T0GIZS7CFoVTbH+kL3RE/1wmxc+0RPdsWQZNMCR5D2L2/ELYjF8GS&#10;0LF/fxFcP9JEzFwb2rZAdNsmYHdAkQKe4xGVOBtbR/Cs4O9FK03g3aH6uRRWhVtUOzelcyzX93gX&#10;YAu/x41UlqsInFVUO6stk7GOMFrvmY+1PgXYFlmJXbE1hE8NttMynyxagduNG5Dl4YPZ88dh5pIJ&#10;mLl4FGZQ9czVnow5AqG572GO+ngsM18CKzdjmDvpwcBWA2bOevAOd4ZPlAd8GREpvix01gTPBILn&#10;Vbw5+kW88t6L+PMb/4NX3vgLPnzjJWiNeg/uVDbW6tOgPu196I95Ha7vvoagD99G2NxJ8DOejxhv&#10;I2SF2iLRyxCRbotQlGWMVcs9sWd9CLavCUZZkQVc/OfAyms2XMMXwzt2GeyDlsDYVQ1ekTZIyglE&#10;ULQDtExnYobmKKibTiV4FsLUTQPalvMweyktF9/jEsNZsHbQQ2igJdIiDJEROAeJHqMQ5TwawTaj&#10;kBSghpZ8M2xo0MP+XkNsX+2Ctnb+P2r5P6ynxW9MRENrKprb01BVH0l7SMUXqM/vwxxRWS7o6C/B&#10;sdPbcPveSdx9eFJRPwIPFXhkKduqfbIUSDy/XwUOFWRUQHl+XXXOf4bqHqrz/0guq5LKqvXhqnRC&#10;h+BZJd0mCJ7rPV0EzTn8JuBZeVCZnO43sVwyPs+KXfiV0PlV5s2SCe2ofH6q34jvqtfi25qNeJC3&#10;Emfjm5Q5oGQsHmWq4zVH8I/2bfisZBUeF/TiDp/cF1Ka+CfPw0b3dGx0SePTMgntVA8CniYdfyTP&#10;tIDRK5MROlkX7TbB2BaQhkORZTiR0KRMJXOG0DkQXq7U/JxObMa+cD6lqXz2RtTQnkjHzlL+6UsJ&#10;nxKs9CB83AvR7pRD8NCmMHrc8tDjmosOp0y0OXKfUwZandJQTYtTZixKhz80o4yFvsQoCsWG4Sgg&#10;OAoIkDwJAqSQ8ClSVFDYH9BRltwu4rFCgY6oIy4L9Lh8Bp38ZUHIYwjI8gmgHEInm5YpS9sP6VQe&#10;6Ro+SF/izfBFBq1TpoY/sjUDULgsFKW8hwCpju+pyTQGrWaxVIsJ6LJPRi/hIw36JJpo2/J5ffxs&#10;ByTMdUTKQldETreCw7uLYPjqdFi8NQcuH6nDb8JSHrdDBd/HKvskpZZRqtGPRVTgJFXPpcQm3CDs&#10;71HJXuZ3f5JW70ZkDe5z/9ngcuz2yMUmgme1RTKhk4wBqjNJMq/zyFMAqbTujqlV7NYOPhx2JNTh&#10;BMFzvXYtinyDMV+NBVJ7GuZpTiF8xmHBMloTnSnKNC/6lpqwcDKEmYMBrN1MoW+tDQtXI3iGOsA7&#10;wgXuwfbwi3KCc4AxtMxn4YNpr+H1j/4MmSNLJgT884v/jb+8+F+YPnUUDPXUoK87F3PnjcH88e9i&#10;ybsvw+qjN5GgtRBV/u5ozYhBZ34SGpJpm4IsaYdMUVnpipXdQejqDEBGjikcfWfCynsufOL1EZ5p&#10;jfAMa7iE68DCawns/XVh6qyOBboTscR0OpXOXJi6atB66cLQYQmm8bNNnD8SU6jqpi4YAwNTdXi6&#10;GcDHYTH8rEYj1Xc8mtNmYHX5PGytX4B97XNxdnApDq22QmO1HYJiTeEeagTfEEP4hRrAL0QHfmFL&#10;EBSmi8RUF2RXUK03JqFjoFKZ4vjG7aMKeO4+IGykpotx+75sPwPMg3/bLdlWLf8TJM/D5j+BowKM&#10;alu1rtyfoYBHGgc+r3ZU0d8hbXniFPhIt4nVVD3XVlLxbDiLf606jF/7DuOX7j34+4qdwzVWa48r&#10;LZhlwK9/tG4nfLZS9QzhbzKDJUHzqXSSzOzAiZh6wqUN31RtALpkkLA9+Lq8n0/NVlxOacaxqCol&#10;t7PRNQODUmgsaDX0Agkeb9RpeqF0sQusX58O/7Fa6LAOxe6QXBwII3jiG5UOolf4BD6b3Iq9oWVK&#10;K2jpSnE6sRUHZIzh8FpsCSzHOsJnkDFA9dNP6yW2S8YzlqFGxWpJzmeFDLZO6IgS6nTOIIRSqYxS&#10;qIDiUWEWgwoW4DLaoFLjCAU+JdIal4W+lPamWGwWQfOH0nku/tjPKBbFI9BhFBFARc8Uj7JPIESL&#10;lEuVkq1FyBC8mYRPhsBHnRBS9yN8qGC4TF3kg5QFHlQztFILvZC5yBvZ6t6KvSpfFoJaAqnBKFLJ&#10;F/XYp2MF7U4trVw5X6+FcCrla/mNM4D2nybA4p05cB6ljuApBshY6IYavq9BxyQ+DApwkjbqGEFx&#10;Kqoa5+MbcEsUD9XOWQLkYGAJLhDyDwmhO7H1OERFs4nw7rfk/8gmFX20h6v5Xa73KcSgVy4G/PKw&#10;mRDbKsHrdtJenyruxpWq1Sj2C4G6xhRomahB3WABps0bixkslLPVx0LXcjGVjgkMbXWoejTh4G0J&#10;lwA72HqbwzXAAk4+JrB214e5y1LY++rC1msZFutPw1tjXsb/vCb9u4bH6pHOpiM+eBOz1Qi2ueMx&#10;ZfSbMBzzLpzGvofgCR+iwVQfO5JicaiqBBsqC1AbF4wkLzNEBBkhN9MJ5aXeKCn1QWScCSzdZsHU&#10;fSacgxYhKNGQYQa3KAM4hejBPmApLL0JGj9dOIeawCHQAObumrCktVpmoYYJc0dhzKx3MXnee5gw&#10;cwSmzR8LO3tNxAfpoSZxDu3WdBxasQAHV8zH9vo52FwzGwc6tbC32wr1pVRbXgtgYD0bJrazCeRp&#10;MLWbCQeP+fAO0kFimitK6hLRuqoM63auwOHTm3HlxiGC5gTuPBhWPncfnlK2ZTnc1mcYOhLPw0JC&#10;BRIJgYcq/v/gozpPjj1/vWwr4BmkuhH4/KF6WvlnWc5lewLWyMiEPLaK511Y2akklH8bOEbwHMJP&#10;nTsh0+7+tvIArdMpQGbn7BDlQ6tF2yXK56eGzYrl+qFOeqn341xyG45E1SjK5POa9fhd+nb17FXg&#10;cyON8ElrURqm7QspxmYZ3c8uUQFPvbYPagmeMnVXuL+vBv8xmqgz9MUmr1TsCSrE8bgGnJJB4rOo&#10;mtI7sMkjEzeyunEzv1fpaHkqqUnpFS7j5QzJGMS0IhsIofV+JRj0pfrxKlRUjkQXFY/M+LDciZbL&#10;TgZcT6Ilox1jNNslo4HbdTbSbysGZaYCmjCqHxZk02hGJNefWar/hA0BMLxP1gU+XH+migRCwyAK&#10;/l/LElkKlBQY0dLRdqkil4ooR0vgxG3asnxGLvfnCKwIqUx1H2RR3eQwijQDUb40GNW0bPUGkeii&#10;CukhaNss4lCwxAchU0xh8PI0WLw7D3YfLETkLAvkcn8zP98W70wqnmKckgaCEdU4F1eP62kdiuK5&#10;mkQ16VeA7d55OEMo3aYN+ySF33dAITYRNP0WKegzS0K3Be26DDzmmYuV7gSSXy42hJZiU0Q5tsoA&#10;9MkNOF7QiUsV/YriWbh4ErSMFkDHTB0zqEYmz3gPM+ePhjGB4+Jnp6gcA+ulCE30Q3R6CFyDbWHl&#10;KYVaD3o2S6BpPJvw0YB3qDlcfIwxQ20sXpO5sN6QaXNkDvU/4y3pvzVtNEZNGIl5tFdeoz9AwsTx&#10;SB0/GhXzZmCjvyc2xEWijson3EAbzoumw9dIDYnOusgNskJaqDX83KhsaMHMPGmfXGfCzG0GLDzU&#10;YOqpTtgshXukMQJSLBCe54qEskAklgbCN94BJs5aUKOKm6o2DuPnfIiJc97DxNkjMHHu+7C2XYS8&#10;OCOsKlqEQ82zcKpHDUNNi9GUvQhliRpozzNEfy3VaL4NHPja6gZToWc1F3ZeugiJdUZsshtikhyR&#10;nh+EmqYsrFxXh+0H+nFCRjG8cRC37h1XwDMMn1PKUgWje4/+N3yeDxU8VJBRAUWWKsCo4KI6/p/7&#10;VOcTPHwStcqwp//RgllCukwQSmuakzDQnICz3TI0xhmlEaG0YP6t7wh+bJWZHLbhdxmFcDP300L9&#10;LrNyUvHI/Og/1G7ET41blNkknsp4OfmrcDquEfsIAKny/qJyDZXPfvyrcx8eSRuc+DqcT6jm05X+&#10;P7AQa2lzuiyiUKfrh2otLxQucoYzn8pBozRRq+eNAadYbPZOx5BfjgIcqdXayeuOx9XhUelqZfrf&#10;C9LojuA5ztfbz6f17rBKbKMd2Bggg5+XYT2Xq33LFJvV7ZavgGeFSw6VTrYCH2UYChYiGTJ0hUsG&#10;ulwyacHS0OJI5WBDBURVVm0ZixqrONRYx6LWmp7bIhaVZtEMUUdizyIY4YpCkigxpkoyYRgTWlRI&#10;KvD8X1FKSJUSbhIlXC9WgCWWTY5L4lqC6wSUgKqUUcZtyQdJa+ayZbx2aZDSTqeYUCqiEhLF00MF&#10;10GApqu5ImCSEQxfIXjemg2n0UsQP98GeVRN7VbR2OyZhf18EByT6u+QMpyMrh5OKqe14yy/533B&#10;pdjhk4/9/iU4RzB9kUmAhJZgI8G20jwZ3cZx6KHK6nFIRbdzGno9swmePKzlA2N9SAmGYmqwN51q&#10;N68T50tWoiI8CqZW2oSLFvSttKC+bCbmzBuNWVQ9xtaasPMwg5HtMiofIyTmhCMpOxRO/pZYZqkO&#10;bTMWRP25mL5gNBZoT4Cjpy4LJ1WPzlSMmvQuRox6A2+OfBlvf/iq0p9r1OSR+GjsO5j+9stwGfEW&#10;okZ/iLCRIxDwzuuImjQWsYvnIWDWFDhPGgf7yWPhyfXgBbMQr7sACYRimIsevIIt4BpqqgBIy0za&#10;6Eg3iRkwclGHI+2Pf4oVogu9kdcUj5KOVGTXJSAo2RMGNtqYrTEVMxaOw6TZHxA872OG+jjY2qsj&#10;L9YIfUXq2Ns4E7ub1dCQuRiBXmrwcNVGbIQFSnNdkZnhBE9/I9i4G8AtwAzxGb5o6shHd38llvcW&#10;oXd1DdZt7sC23d04eHyDMi7ztZuH/oCOCjwCnedh9Dx4BBT/CR7VPhVcnl+qQrblvP+8RnXdCwId&#10;gc9gmyiff1stAY6q24QonoHGOJxe0UjFcxoYOI5fVx6m0jmCfxAaX9Sux09dewgeQmndcShTC3fs&#10;UFSP1G7JTKEym8Q31WvxWfla3MnpoeWqox0qx9GISmUfeK+farbgFp+WFym7T8ZUYWdAPvpYiNuN&#10;Q1Gnx8Kiwyf4XFL+zZkIHKWBCh13tJj4o8nYH712MQRLPQHEJ6lHGs6ltuAO1c79wlVUPiuotFoU&#10;8EgV9O5w3juyFpuDqwgewofgUWq8lGFMC9Hjzh+PEBLoyLoMQSHgkeFQpdNnj1uWMkD7cud0NNMO&#10;1lknosk2kYqICsKB6sg+RYkmG6o1O9lOpk1LRLV5FKrMIpVltXk0LduwQiojkEoIiRIFLoSTAqhn&#10;8eyYAqDnjlfyPnUWMWiyjEOLVbySQG6xikU7QdLB97KcsdKFioO2cY1XAQY9c5Se82020mM9FFVU&#10;UB2EYwffV/JCF7iP0YHuS5Nh+faw1UpRc0QRwbOCIN1CUBygOpEcjwxPKzVbNwieO1mdOMHvcxOV&#10;6Rp+F9I59GBACZ7QMt+Jo611zEAvwdNlFo9uKsflDvz+CO8u3m8VrVuffy4GQ4owlMD/QmoTjuUu&#10;x+niXrRkZiAwwhV2PhYwc9aHIRXMUv2ZUNOciKVm82HstBT6tktpsWyRlB+B+JxgWLroYr50k1Cf&#10;RuiMVzpninVZtGwqtIzn0sKMwsjxMqfW68pg729/+LIyq+iYKSMxauzbGPX2X6D++p9h/NpfYPjm&#10;K1g24lVovPMStEe8AuuP3oL/hFEImjYJXjOnwH3WNAQsnImoZYsQ6WSAkDAbeIfbwMpDC0st5kDD&#10;ZC40TeZD30EdFt56cI20RlCqBxILw5Fdm4yilhxkVaUoSfClZouxUG8W5mrzfS8iXDUnwMp+CTJi&#10;jNBdqI2hmvkYLF+MlAgN6JrNhI7FAtpLQ0QkOCImxQWh8a5IzgtDbnkcKuoJ9X7+HtvasHVHJ/Yc&#10;HMDJs0M4fWE7zl/di6s3DyuAEVWjgo0KPKp4HkqK9ZJhVB8M14JJFbwKHCqgqEJA83yo9qngo4KO&#10;6roXZKyd4RzPv2u2RPXIugo8ypg8pPW57g7C5fxwdXrPQQU6/+w+oMzm8JTw+FffYWDoAuF0ApDJ&#10;9aiEfhQo1W+i5ZJhNNZT+azBk6I+XKblkoTlDr9CHOafWWYSRddBPMolnYPysdUrC6tZiHtpZ1oN&#10;gtGkH4Ba2q3E6eawe3sW/EdroFTHDR1W4ei0jqKMp5c1CUSTkT+2BxXQyjXhChXQrewVuMkCck2p&#10;9WpRxsjZG1Wr1HRtC6vGluAKbA2WGSMqsca/FAM+xRgghPqkap2KR9SPwEcg1EqF0O5AlUD4dLll&#10;o9eDYHIlgPgk75J9LHwSKxjdVEVybCUBJdFH67eKBa7bJQ0rHJPQ6cT7UDE1UTHVExg1VE31hEcd&#10;QVJP5VTHAq8EP38tIVVNQAloGniskdfI+1jF19/sX4jNVBubffOwlYV5g08e1hAEq/g6q5z5W/J1&#10;N/kXYAtV4BYel9jsn4dBd8KTtrGF8Imb4wi7kUug//oMWL2/gOBZjIz5LqimNVvF32BY8Qh4anCM&#10;0D5JVXMvs0uZePFQaBk2euRiFaG82aeAtqsIT2jDnqa3Ywe/u17LFHRZJaPPXcYNSlbGhG53zUCP&#10;by46aeH6aeE2yzQ/SQ04nNOOIwUdKEuIhleYHay8jWDgqEEbsQBGlmrQM51LRTMXuiyYRo66cAty&#10;RFpxHFJLo+HobYbJs0Yps4W+P+4NQuY1jJtOe7Z4AuZoTcH4me8r82ONGPWqMrfWWyNfwkcTRmCJ&#10;jhp0DbUwR20axo96ExPeeRFTqYYm8pyxPHfm+6/B7P3XETT2QwROnQC76QTDzEmwnzMd7ovmwl1/&#10;EVwdteFKOyeT7tkHWcIpzAG2ARYwcl0KSy8juIc6wj/WE/5xXghO8UdSSSJya3OQWhgPe29JgM+F&#10;msEMzFg8GvO0JsDWZSnS4sxpqfQwULIQTXkaCAlZSuCqQ9d6ASGrDd8IW4QneSA5PxwtvVTsW9rQ&#10;PVCLHkZXHx+iq6uw58AAzl8mcG4fwo27R/8Ay/8FGtW2CkQKeAQ6j4at2J1nCWgVPJ6P58Ej66p9&#10;qnVVyLUCMFlXcjzDCebhanQVeIZVjySYh7tOrGqJx+W+LmALwTJwEr+vOkbo7FfgIzN2flxBNVOz&#10;Hr/J8Kg7Linzq0u+5x9NW5S2PX/n8mdaLqnp+rZqLZ4WrMQ5KpR9LPg7fItwiBL+q/JBnrcZV6h4&#10;DgQVYb1rOhVPLFaYRqBNPxg1Gt6Im2IMqzdmwOcDdWQvtkOrRRhWOiSgyyYK9Qa+LHCJ2OSTiWO0&#10;atLR9HZ2J25lLedyBS7RGkge6FA0n7Aym6ZYrhDCL7wa28NrsZHvZZ1fqWK/1hI+qzzyMehThNWM&#10;Ps88WiyBj7T7SVYgtFKqsVn4V7Fwr/bOxcagEqonma+qAGsEANy31ptLr1yu53Cd5xACW4NZ2Pj5&#10;1tFu9HtmEErphFMaVrrzieWWokS/VyZVWA7P4bU+2VjHgrreP5/rubwmEwN8zQ3ct4UQGeI9dwYU&#10;KnNh7SEIdkofL8Ymnrue5631yMAavs5Gbm/m+9rix/u40zbaSsvpaCTNc4PDB5rQemkKDN+aCc9x&#10;Wshb6IHapSFY7ZiMIb6OTHsjrckP8fs6TvjcSluOC3H1OMDfbT2hIuBZT+DtCyzFo7QV+Jig383v&#10;r8cyWZkvbJDWtoEqTPrHdQqw+R66+d77w0qxJa4GO1OacDCrDTsy6xAf4EbbokXAqEHTYgZVwQzo&#10;mMzCMsPZMLBaCIdAS7iFOcEtxAkxWWGIyw2Hg4+VMuzFG+++hHc+elWZH33sVFqXRZMxbymhMvtD&#10;vPnhS8qUNGOmj8T4GR9g0qyx0DHWhLWjKUztDTBHczYmzvqI172F0ZMJoVkfYO6c8dCZ8AFsPxoJ&#10;m/FjoDtuNHQn0vJNnwyzGVSIC6fCiurGxlELdl76cKXy8Yh1gnO4Ncy99GDtYwqPcHd4RXnDM9ob&#10;fgmBCM+IRmpZJuKywuHkawgDu4VYaqWG+dpToaY9HfauukiPs0J9thHqMtUJoSXwDFoGB39dWLpq&#10;wM59GUJiXJCaG4ayujSs2dqBw6e34OCJjdiyowe9q8rR0pyC9RuacPbiLtx+SBv1SODx/4Ln+RyP&#10;gEa1rgKPat+dB8Pn/v+BRdafVzgqCKni+WOy/cJAs1itf9ds/ZFgfqZ2lFEIxYa1JOPB4Hpg/Rn8&#10;1ndMsVr/6j2oKJ9fqXp+btuFBwWr8BkVzW9rjwJ7ZF51AqpjO36RbhS0XD83bMIPtFvfVw3ii6Je&#10;PMpfgSMRVZTyudjKQnGcIPiitB9fVw/iZHiZMt7yerd0rLKNR6tuMBq0fQkeI5i/OhVeI9WROMsY&#10;7VYRSpeKUnUnFoBU7KTa2RGYp4DncmozbhM693JWED7tuMrtC7QBJxMbcVhm24ypJ3QqsYWFaaso&#10;nxCuB5Uzhie/20TbsNG/BBtkGSBA4pOEdqKLwBHF0eWUyid5hgKelW4ZBBGtBWHZy339VAkCn3WE&#10;0AZJtAYVK2M0r6d9XPsMJhu53ByYz2MFfJ08ZcK/DX45PE8AlUd4lCjdInbR5gxRsWwleLbx+h0E&#10;167gEuziPXcGFmEL1c46rwxGJrYFFmB7cBH2RJRjb2QFdrFgy75tQYXYEVqiQGc9v9d+lxR0UjlV&#10;GoQgcb4b/CYaQePFSdB9czq8x2ujcLEHmvUjsN45Dbt4/cHQChwOq8BBfleS6znN7+8sv789hO0g&#10;gdxDiK1zz8Yefld3EmhzCfgttKQtxrHo8y3EqqBS1IotJHhE8XTzPa/k+xyM5PdMWz2UXI/9GW1Y&#10;k1qKMH97FjBNLLOhwiF4NAwmYfGyCdDWmwYDy8Xwi/VAVEYwPCOc4BRoDTs/C6gtnaUMAvb6e6/Q&#10;Tr2JD6lmxk//CBNnj8bUBeMInlFKzNKcCg3TRVikNw9T5o3D1PkEi8kSqiktvoYapswdjTHT3sbo&#10;qe8oNUxzCK7ZvM+CMe9AY+JHWDRpNBZM/BDq08ZBffJoaM8aDwOdGTC0nEP7Nxu6Dgtg4LoYy+wX&#10;QM9hMUzcDGEX6Ay7AEfY+9nDNdgFPpHe8IrwhFuwHazdllK9UcnYyHuagVmLJsDQnBYuzAB5KfrI&#10;TNCGf/ASpb+XrZcGrN01aUPtUVKRjMbWfLR0FCqT/Z08vwPXbh3Gxav7sXtvL3q7+BuvLMDhowO4&#10;fGufoniGAXJSsVgq8KhyO89DSLWtWh/elvOGO5tKlbsCkWdDZkj8J2xkXRXP136pznsGHumL9b+t&#10;1nCXCQEPozURQx35+HmrDHt6Cr9LfmfgqDJnOmivfqVFkvimbgtu5/QqQ18otVx7ruD39bRlLVvx&#10;i4CnfjN+qFyP7yvX4K+Ez7cy/nJ2F5+mLOheORiiIjgZXYNPZND0tCZscklFr3UMmnQD0KIbhGad&#10;AGTPt4XV65S5I/njTNFFiaY7Kpd6Yp1rIg6GleAoC9vx6AqcSazHNf6RZdqcjwmzJzLfeZ4AqBOX&#10;ZYjSxBYCSKxXk1LNvoO2S2J7aCUhNAyfjSxE61hopLHbWu98QqSQECFAAouphHIx4JXNJdWDzAhB&#10;69LpkIwVSqTQftFW2CfSPkWjgdFCi9Rmk0CblUxFQ3VAyOwkCGTqYIkDkVU4SMgclKmDowgMFsqd&#10;jEPcfziqWkmWn0luoF1swJHYakYNDvH8w8+OH+J1B6LLsT+ilMeqeG6jEqeltii+VpmSeH9UuQKz&#10;TQFUGoR0p20CqvRDkERb5TtOH9ovT4beW9PhN0kPJeqe6LKIw0aCfweV2RGqnAOEh8RxqsXTMTU4&#10;xeV2fvZBgqSPtnEDHyC7+B3diG/EVYJpA8HTYBKD1YRTD7+nSmljZEvw0G6toO3sDynGej4gNsVV&#10;Y1NCLXbxodCVmIeQIHtakGVYZj0HiwwnY4neJKhrjaMtmgo964UstA6IzvSHT5QDDGm75ulOxYcT&#10;38Tr775IO/Uy3h39BsHzrjJN8bhpI/HRxHcwff4EqOvJUBvLYOFhAn0bbUxnIZcxdCbO+BDT5oxV&#10;liPHv4H3xr7CeB0TZkpL6fE85z2MnzgCc+aMw9wFkzB73njMU5uIuQTTbIJtkeZEaJtOh7blLCww&#10;mow5ywgnw4lYbD4LOvaaMHE3gaGjPrRMFmPRsnnQMlKHjoUmbLjf1ssAxgTPYuPpmE+4ztYcjYVL&#10;x8HZQw2xsQZISLKEd6gBzJ0XwNBmJlwDjFFClbNu23Js3tGFdZvasHHrchw/sw3Xbh9RAHPy9EZs&#10;21SFdav5e+xowuFjA7hwZRdu3DnyB3BUcBHwPA+i56EjIHoeRhIKeJ5BR44p68/iP4HzfKjgowLT&#10;Cw2VKWitSVBaJytKh5ZLBZ6B9mHwDDQn49KqFbRQV5WWysr4OoNH8EvPXvwik+Ct2Keont+ogD6p&#10;XIt7+X34oWmI554G9l1VbNdvbUP4B+Hzr9at+FfbNvxQs1ZRPU8JA1EmOyUPwcK7jdbkCAuidB49&#10;Hl6MtY6JWG4ciqZl/mjTDUTGbCtYvDYVzm/PRehEXUQyyrWdaSFSaNvycJJ/4nOJtYx63MhoJ2x6&#10;8Iiv86SoC0+LVzL6FQV0Jb0dZ5WWzlQ/sbQMooBi67CfT3Olyl3aAbGwbedTfgsLzmbCZqN/IYEh&#10;rW7zqFpEuRQQTPlUKVQjwaU4ltKC0wTbET7t98YSZlGVGKJy2yKFncpkI2NHeAV2ExgHYqpxmDA5&#10;xDhA0Oznk/8gzz8UXcX3Uc1twoj7pR+WhLRL2kmFs1tsFBXPUEAB4VRM+FTyM9fjTAJBQyidSarH&#10;2YQ6pUnCxaQ6XEtvotJrUbqkHGUh3xNWhiHeZ503VZp9stJAMG6uA7xH60LrLxOhR8UTOsME5bS1&#10;0uJ4CxXcDtpEsVgyANhe/yLs53dxKprw4/e0wS0TvfZUO5452Ew4byVgDhPc0m1CFFCrZQLWhVRg&#10;OX/bWun4apeONkkwi/3ke1nPz7mRn3mLJKNT6lEcGQk3fxOYu6pT8cyDnq0adMzmYInuFOiZL4Cu&#10;1QI4+BkjMt0XYSnePG8Z5mpMUizSu2Pewivv/BmvjniR8HkboyZ9oCSPJabNHY8FS2cSZkuUcX60&#10;LRZj2qIxtFMjaMtewwfjXsH7Y15V5kKXQcXEqo2f/iGmzBmDsbRmH9F6TVMbreSLZi3mvQhBdcOZ&#10;mKs9CdPVx0DdeCbvq0nLtIAgJJT0J2Ce/kQs0Cc4TWcqveenq43DqAl8XxPfw8yFk2DqpAOXQBNY&#10;uFNx2c9RulUss5qBhfpjFch4h+jBP8Yc3lHmtHFLYGQ3CwGxDli+mg+aM5tx8uIQDp/YgANH1uLE&#10;2SGljc61mwdw+ux6DA0R5uvysG1jMfbvbcbZcxsJpkOEzDBsVKCRUMFHFc8D5/8BD62XjMOssmEq&#10;1aMCz/PweX79edXz4AkVT0xiCgpyU9Bem4DVtFRrCBoZCnWQ8JGZRWWGifUt6fh68z6C5xoVzHB3&#10;iZ8JnF+69uHnjt34F6EjPdVF/fzYuh338vpocXrx14ZtVD6Ez/7rynV/r19PxbMa31evwXdcflMx&#10;gC+LCZ/CLlxgQdlCi7KFf+QtVDryRL2c3kzwJKDTKITQ8UcHI2mWGezemQWXd+cjcKIOoqfood7I&#10;E2vd47EjIIuFsAZXqWhuZi/H/YJePChciYcygDpf53HRSkUB3czqwHWqoctprTibLD3Zm3hdEwtm&#10;vdLSeYcUThaqbSFlClCGaHW2EyA7I8qwi4DYHk77QhBsZgGWcXO2h3IfC9quCIJGoEBbtJf32E2b&#10;s19gws8iveSPJDRgHwvZ3shKKi1Ch4A5TlhIG6PjhIX0tJcczW6+3r4Ivo+gImzyyVGSxtu5vpuv&#10;d5DW8BTvc55qRlp5XyC0LzHOyvjNyU24ltmhdD+5k92Je7kdStzJasMd7r+U3EzlI80JxLpRxVF1&#10;SFeK+Ln2iuJZ8j/jsOz1qQjnd1y9NABr7dIw5JGFnQSPAGcYPMXYQ+Ae5meWoTLWEEwrqXY2EsDr&#10;PHIU9bNHeqgTPgMETBstmEwHtNyV6sc6UWmk2SZWi4pxHT/jOlrC9fxOtxD6fYlliAl0hZnzQiy1&#10;mQEDqRVyXwozlyUwd9GGk785rD30Ye1pgOjsYKSWxsEr3AmLCBQZZXDK3AmEzId4c+RrVD4Eydi3&#10;MWHGR5isHBvLcz7CjEXjCIH5BMIsTFlA+zXzXYybPoLq5n2Mm/GBopDGTHmXdut9TJk/DjMWTuR5&#10;4zBu9vuYpjEWC41mQk13OlXNVCwynoVFRtMxQ3sc5nPfMmsNLLVciDk6EzFTayxjFKZrfEAIjVd6&#10;2s9YOApjJr1FNfYWLeBHMLBdSIjycwUug3+cJfxjLWHjLfcQZTcTNh7qcA7QgWe4MbxCDeEeYoC4&#10;XD90ra/DwTMbceHGXly6sQ8Xr+/FFZnKhmrn+s2DOHV6LXYM1WDj2jxs2ZCN/btqcerEaly6tk8B&#10;i8zBdYPxn8BRhQo4AiUVhFSQknUVdO4//r9hI6GCzPPL4dkqBEAEj5V7IuVcCtqqqWyocAQ+g+1p&#10;CnjEevW1JmBrRzZ+HDoJbLyI3/oP4VdarN/7jyrA+ftyAqhzL/5B1fP3jl34qXkLvq3ZhLu5K5XO&#10;n1/VbMA/pZHg7gsE11n8zONfU4F8XtSDL0tW4pvSVfi8sBePsttxRNp+EDrrnZKw3TMTpwmjnfxD&#10;LzcIQac+rZaWNwqsvOA7TQPO782D91gNxM8wQLOZH1Y5R2OLTzoOUBGcYkE/zwJ9iQVRICQJ5ns5&#10;LJCEzQ1u36DaufmsgF7NYIFM71AaNkoXiyMsAIcZBxl7+VTfS3Wyl3ZmDwGyn6A4GF+Ho1QPh/je&#10;jvI1ZMB2mQdLBnLfQWhITmV7UCEhUaIMZ3ossQHHEuoZBEsi7VIKgZHWwtdsxUUuZV2s32VuyyBo&#10;Mt70tcw2XCMsLqQ04KKMzpfVisuZcpzn0oJep5K7mbUc1zPbcZ0QPc/3c4Egusb9t3KW83O14UH+&#10;CjwtW4nHJb0EcCfPf9buhu93PwG6VRK7rmmo0Q9D6kJpx2OMJX8eDwNCPWS6Mer0gjFgncwHQQZ2&#10;+eZhNy2n2Kx9MkxrYAmX/K28sjBAK7aGamadRzYVTpYCnk0yfhCVa4fYSzs+vAiedqd0ZWbWVpme&#10;mQ+XLgJ1NZWgKJ4NVHab+X1XhMTBynYJLYv0Z1oApxALOIdaEEALCBwdeEfYsSCawtRZG4GJHkgn&#10;eEISfKiG5mHSnNGYrT4F85bMUJLGYrdkZtBxVCuTeUygM2HmSKqVMcoQGosMZ2GmOuGweCzmahEU&#10;GuMJGCqgGSMJn/cU8Eyk2pmmNh7TF07A5IVUO1RdBg4aMHHQpqqZhpnaY6FmMAWzdScTMGMwZ+lk&#10;gmgWj03GDE1eu3gk4fMBFkrbHtMpmLnoI3wo6mr8m4pq0qOisyJcXIP1qd4cEJ7qALdQPYJ2PuE7&#10;n2puAWw8l8DRbyncgvTgG2mKuGxfNHYVYcveHhw7twUXru3G1dsHcPP+UdyklZKJ/06fWoODe1qx&#10;fTPV8TY+KLZROe9fTiW0RZltVAYGu/kfsHle+ci6wEcFm+cVz/8DnmezV6jgIvE8iP7YL3N0PR2G&#10;jsxY8YKjbwLS0pKwvJ4KpyMNMl/6agGP1Gi1JmFlWwK2dGTh++3Hge03hhWMTHHTR6u1fDf+Qej8&#10;Qvj8ncrnby3b8TMVzz879uCz8jUsCCzcWX14WrCKwNk0PNPo3ivKvFwyH9O3Bd34pmAlnmSvwG0W&#10;4mss1Hv88rDeORlr7Pm6bmmU8xUsAHHo0PFHi7Y3yp384bt4Gdw+WADvcUsQNU0XtYYeWOUUhfVu&#10;iRjyzcYhAuwE/8ynnw3PeZGF/zoL9HUWcKnhupe7goqABZTb1wihyyyQZxJpk2TMYC6l39dRWpcj&#10;tDCHYobtl4xkeCCiCvupOCQfI3Eouob7Kwkp2iYqmkO0V6eoPi4SELfzu3CVUDhD6IgSuZHTibv5&#10;Pbglr0sI3OYx5X0QFLezuZ7Xifv5HXiY14FPi7vxKaH8tFhsYjfuFazAA8LjQX4n7vD4pVQCL4rW&#10;Lrocp2Iraa1qcCmtkfAiaDOaqPZa+fnacTdnOAQ8t/m6V1PbFPDI4Gm7WegH3TNRS8WTpuaCoKkm&#10;MHhz5jPwmKDFJBL9tEkbnJJptbKHgUOY7qHy2Ufw7CeENvDhsJaKaC2hs9olQ2nLM0iVM8D1Xuli&#10;Yh6rzMQhUypLi+96q3g0S/6LgOohzFYHl2ANIbieymcj1V6UrSM09WbAxF0bPrGOCE3xhUeoPdSN&#10;pkHLZAacaLHEmujTflm66yE00RvhCb6wcDDA1HnD6mSB9kwlnzNu2ocYS3gIeCTGTH0X42e8q6gO&#10;sUiLqVzm6k2BpsU8aJrPJSxomRaNxpR5HxBUVDcLRmPCbMasUVQ+hI7OJCykXTJ304WDjzF0bdQw&#10;i6pGzWAaFsi9aK9maI6jkpqOxSazMV+flkxzLObpjMcScxmDZyqmLfyA72EE3+tozNeeDG2+7jKr&#10;uTCynwenAD2lz5VzoB7sCRoZNtXGcxFs3RfBzkkNNo5qsKMlC4l3QE5ZFJb38SF3oA+nL2yl2tmn&#10;wOfytb04e3YTjh/pw/6dLdi6nqp8XRE2D/LBsY0PvVMbCZ4juPWQUHnwb6v1fKjAo4rnoSPbKuAo&#10;FovL/wUXFVgYCpAYMjGgVKFLfzABnigtmXb5hbC4RJQWpWBlayrWKhYrDQMyuR+3B9qT0NMah3Vt&#10;tFpbaKdotbDlDH6XRoKrjuC33gP4V9d+BT6S4/mpdQe+qVqH72pk+poNeFTcz6dzNz4uWY1/tO3A&#10;LwTTV7Ub8EvffgKMCmrlXvxYMYhPc/h0ZuF7SDici63ANg8C0D4eg3ZxfNrmYivl/PJl/qhb5IjV&#10;mSVoKSqDyyg1gkcdoVN0UKbjhH7HKGz2TKHdysThsEJlzvXLyZLnIQRYyJXxnEX55HXRbi3Hg1xR&#10;QVLwu1hQCYmMThbodlxMaSMoBEJNOMVCelLGBGahOM3laW6fIpBOxdMe0e7I9nkBjUw/zNc4SciI&#10;ZZJ50iURfJ5xi8BRLB9DlpK7ekoVIqEagfFxUZey/pgq8LPyAXxduRZfy1TBXH/M8x/ki4ppJiQb&#10;cTWlHpdT66mImvmeG3ExtY7g5L70BqqlBtygOrpDiAms5N6K1comcKmCrqS04rx8Jto8sWzS/qfW&#10;KByp85wQMtUMhm/PhtGIuQiYbIwG/RAMWsdjPa3uEAEj4JHYSZu1kxZrp18hFU6monZWU8H0O/M/&#10;Q+hIDVcXIdPtSIVjEY9G20R0uMjkg2mot05Ak30yOnhdt08eVlEZ9jLWEuIrQvNgMH8uDKyWwD/e&#10;HWGpPvCPcYOlq4HSK32+1ngWwmWITPOg8rGGsSPPi3FFZlEsohICoa23UKk+l4SxAGjS7FGK0plK&#10;mzVtzjhMUVTPB8MtmpdNV9rNLDCaAS2L2QTPLKWX+BztCcqYP4v0p2GJIY/rTMfkeWOUTqqLuK1t&#10;OUdJBIv6MrJfgIWEi5oxoWg9D9oMGQNa3XQGltouwFLCRMN8GqE5BVpmM7GIYBOoLdCYCGNzNRja&#10;LIKm5XyePws6vM7ETg0Wruqw9dQkbGmrqHCcuG7nsgiWFnwgGEyGnbM6gmNtkJLnhxqWycEtTdh/&#10;eADnruygfTqCK1d3U+0MYM+ORqzty0NfVyYG+nKwtj8HOzdX4dzpdVRFVDzPIPJ8CHCeB4yErKvU&#10;jerYH+B5llBWtc2Rdj5yjSS3lSmVbx3BzZuHlemUr18/pMzvdfPmEW4f5vZBvJCexadeNWGznE8u&#10;gkcUz0AH1Q9tlozHI+BZTQh9tm4bMHQVv8sUxZI0lhEI+w7id8JHwCPxc9tO/FC/EX9v3Trcapnr&#10;9/O7aQk6CaIh/GP5PtxIbsVOKpqLVCPfN2/Dr7178dfa9XiYxoIUTZUSVoSDgVQ9Dgnos4jAWvs4&#10;gigDKwwDULnAFrvqWrFn7w64zqL8HK2GsCnLULDEBr224djilYp9IXm0WuU4L5PE0arczmjGAxb+&#10;R7ks3HndeMLC/zGt3WdFfVzvwQOC6C6P3ZL2PgzpyCoW5ipt2RXan8uptD5URVcVZSRDe9C68XwB&#10;2F0qlru5VCySS6HCkWE97vGeompuUXGIklESu7RXokSuZkqit0EBgYw3/XHpSnxSRkVICAkk7vJ8&#10;sUkXCMzziTW4mFyH61QySvB6gc2NbCq3rBYCpoWv0aYooDu57YoaknvcZ9zh+m2+r7sE1v1Cqkke&#10;F5V1PWM57WcLwVOLA5I0p32qMQxF2nxnhM2wxLLXpsHwnTkKeCS5vM4+CRv5W211T8dewmYf1c5W&#10;KpztfvnY5pVLyPABQWu1WlpIO/E/JEtpUGlHS2WbhFqLWIJnuJ9bM5VPA62WKJ42aUPEe/QG5aMv&#10;pBgbCfF0ez+ozZ3KJ70ZglO84BJkgaXm8zB/6QTMWTIGGgbT4R5ohpTCYMRkecLOdxl8Iu2QVx6P&#10;jNwoGFto4qPxtFa0SeOnv6dARpTFVLFgahMxe9EkzFQbh5kLx2LB0qlQ05lB6zMO85ZNhrrxbEUB&#10;6dgugoGzJHoXQcdqDpUR7dQSOX8S4TELSwkALcvpWGbPdZvpVECTsNh8CnSd5kLPcS60raYpuSlz&#10;qhX70KWwDlgCc3faJa/FtE2LoUPImTqowc3fQBkS1SnCHFZcd/A1QCBtZEyqFyISHREQaQxfqh8P&#10;f334BpvBw1sfJiZzYeeoidBoB2QVhqK5Mxer1lZiy7ZGHDs5SHAcxe27h3Hu7DoMba5Gd0ci1gwU&#10;Y8OGagz2ZWPT6kycONKJi5e3U/UcJij+N3hUwHk+n/M8hJS8EIEiIarpGiFy9eah4SBcrtw4yHWJ&#10;4X03pJU0zxH43CKEbt8+hrt3ef+7x5XlC5m5yairpg/vSKeySVNCBnkflB7pjD6J5kTc7OsDNp/D&#10;75ulceAZgucYfu8/pHSP+FfPPvzacxC/SXTtwb/ad+DX1iH83rETPzVtY2How430TnxRsUHJDT3h&#10;k3wTpfzaZSE4H1KGb6vX4dcVu5WWzY9Y8G/QHh30yUK/VSQ6TYKVp+5am2jUi+LJpeQ/uhuhFo5w&#10;+XAegidpI3+xDfrsIrDZKwV7gnJwhvbjSnItbqU14W5GKx6y0D1hQXxKODxVwLMSXxavwmcE0BMq&#10;jQe0fPcIk9tUQBICoNtUQrdzu1nAO5WcikBIcijSClpC4HKfkJEZMp7SFj2W2TWypIZOoNCBxzz2&#10;ZVk/VcsqfErAfFbJZUUfv4N+fEwr9Ygq52FBlwKgJ7RUD2mHZGrnmwTWtUxChRZJLNMNAucKAXSN&#10;wJIQcF1NayCgZMTGYbBIiGISgAnMZClA+1iC2wqQqPJu8Lu4SNsnyeij0dUETz7qjEKRTqsVPtMC&#10;Wq9MgvZrkxE4xQgFC12w0joGmwidLW6p2EV1tJ8Wa6tnNpVlNjZ45Ci1VoO0VaJ2JKRKvZtgabeJ&#10;R4NlHGrNYxTF0+xA2yWNFe2SuJ6GdiqeTv6+3QEFWB1ehVVRZbBT18DiJbNg6WZEG6WPxbQwszTG&#10;YPaS0VhIOOhZqsHKVYcF1gIeYcYwoTpwJZykf1JIlBN09Odi/JR38MG4NzBi7CsYP+s9qpuPMG7G&#10;Oxg/h/ZGfSSmLByJaWqjCBMB0DiC6SNCbZIyvY2xwzLY+BozjGDhtUwZvmKRwVRlhMNFVDZaJtOg&#10;bTYdGnbToek+ExrO07DQeiI07aYSPLOg7zKHKodQcqQd810El0gduEfpwiNaF4HJ5gjPtENImg0C&#10;Es0QmGiB6GwPROf6wzfOEcHxzsgvj0ZHTxGWd+chI9sVAaF6/FxWSM0OREZOMIJDbWFjpw5H56WI&#10;TXBHfVM6erpz0bsiBdtpoy5c3oHb947h9OkNWLeqCP3daThyuBcnqXLEbvW2BmGwNxF7d/M/cGUP&#10;YTIMFVE6AhVZClAEGgKRy9dp3Z7Fxav7cOHKXmV56dp+ZQ73K1QtV64f5vlUMLxO7JOidHivm3wf&#10;ooDuPxyuAZPlQ9quB1RKsnz45CxeiMoIR0l5DHrbkrC+fRg+A1KjJbarZbhWa2VTAk50NSkNArHh&#10;PH7fRABtOKXEb4NHld7pMmvo7z0H8OvyXfgX4/ce2inZ37kHPwt8cntxMbFZgY7Mt/VD+zYMWcWi&#10;R90Tm43CcDYwH1+V9wOEGHr34bPSVTgQWIBB2xisto7CJlqvVi13rC2pwqHTB5ERHgvnD+YiaLwm&#10;ctSs0GkRhC3eBE9wDs7GVeI67ch9AuehAIfW41MW8k8ImE8InU9Y0D8r7sUXhIVMy/s5l59QAT16&#10;poAeUBnJ+EAP86WRI+GU34P7BNK9PAbhMBw8r5DgKeb9eI9PCKAnRb2KynlIlfeUUJPauk8JgS/K&#10;VuE7qcmrHsRXBI/A6GmpwGYYCErtU04H7ua04XExYUQo3eP+W7RN96leBE6S61EB5UuZmaNygK+5&#10;Utkv4JJjT7ktoPmcx2TqIIGqoqQkz0NldJO28xoVmyTeZf4yqVrvdUpBoZYvoufYQPf1qdB8aQKC&#10;pxojb74D2gwDsdkjnYonAzs8h2u2ZKiRrdIim8pmUILgEaUz4Ey1Q+gIeFqt41BHtSPgabCKV7pK&#10;iPJRIGQ3XKvV6ZuFVcGl2BjXgFy3MEwd8x5mzBkL9aWzFKUyac77mKM+FrMXimIZBW2DWdA1nU8L&#10;NIUAmApzN00ExLkiIScIXkFWmLtwAj4a9yY+mPgaPpj2EiYvHIHphM1U9fcxYfFbmKj5JsYtfAOj&#10;Z72F8TIEBe8/eir3TXtXyQ8tMVCDnpUmzFx0YeG2DFaeMq8XYUjrtVB3MjRM+N1YUtG4UBl5Ud14&#10;zoQm4aPjNBNGrvNg4b2ISmcRTD0XwNBtLpdzhwd8D9WEb4IRgrOsEJpji+A0UwQkmSAh3w9pxVGI&#10;yw5ATIobKmtjsWlLDYaG6tDaFI0kwikp2QnFpbGoqktDVl4wfANMYEF75uKui/zicHRQIHQ0R6Ov&#10;h1b4QBdBsIfqZz1W9+bRauXi8pWthNE+HNzbjP6OSKzsiKAaqlJmprh844BSI3bh6h6cu7SbYNmj&#10;ND48f2mvMjnghSv7lG0VfAQ4EtduUc3cIajunmSIxaLduk/AKJCRRLPkfQgZrj96cu5ZnFfiyePz&#10;ePzwLB4/OocXPJPdkV0Sgq7mJMVqrSF4pDp9dXPyMHhouVY2xOFQa9XwtDZrT1P1nFM6hP4uYy6v&#10;5/aa4/ht1SGqnX2K4vl9xV7Cg9CRKvZeAqlrlzIA/P28lTgX3YAHtF6/r9qPn7r34bBvHtrUnFE3&#10;xwEdS9yxlcrmTnoLfiGYvqMFOxycjzXWEYwoLF/mjTXFVTh85ggayqvgMV4d/mOWIGu+OdqMvLHW&#10;JRZ7A6l4aLWuptQpNusRC/THBMXnLISfFUpIbVovvmQB/ZpA+FaJAcJnAJ8SPh8XECKFfYoV+4zL&#10;L4oIipJVvIbBcz/ndQKSz6lmPqVq+rJstXLt5zI/u+RjCKfPK1bj66pBfFezhtZzPb6vk7zXWlrK&#10;tfiG8PmCYBhWIxK9+LScACRMPqugCqvso3pZgadFPfiG13/La74mtCQUmBAy9wiS24TSA8JJgCNg&#10;UkFMFUpeR6rRCbW7jJtSKya1aVQ8F1No+ajYTiXxD+majiKCJ32xizIC4aIXxyBoqilKFruhnPuk&#10;OcMOr2zs8M5TcjxDPrnY5ElbTtUi0JEYTiqnY5VjKlZIfywqHgU8YrWsE5TEssCnWQEPC4s71Q7t&#10;9GB4BTbG18FTxxgjZJiKd/+MEe+/iBEjX8ZEWqU5iwme+aMwnZBYpDEeGjpTsNRoBoys5sIz0AIZ&#10;+eEor8tQeqcv1Z+vXPfu+P/BOLU/Y6rGW5irOwoL9Khuln6A8YvfxEdzX8P701/F2LnvYszMd5SJ&#10;AN+f8DreH/s6xk+V2qwPMW3+eGgbq8HMSUepPVvKgr6QymeR0RQsNp4CTdopTdsZ0LKfAR3HmTB0&#10;mQv7AE14xxgjJNkKfrEmsA1Qh47rVGjZyUDuU2HoPBNWPvMVCLmHL4VriA5Ckx2QWhyKzNJgZOV7&#10;o6KSimRNAXburMeqXv4m+e7IzfVAZVUs2pcXoK09HyUlMQiNoBULtUNmbgg6lmeiuysdbS1J6KfK&#10;OXh4FYZ2rkA7y+6qFZm4dGEzHj0+grMn+rG+l2W7N4GKpxknz27GeYLm/OVh4Jy7tEcBzaWrBAzj&#10;yvVDuHZD1M9hpTX0zTvPV7MLYM4N53qenMYDqheBzINnUyMr0yNLfy6GalviEY8/fUT4PDynLF+w&#10;iXdEamEgVjRJNfpwjmcNgbNGwNOcQpuVpIDn9PJGpaXyb6uOEkDHqXxO4vetp4EtZxkCIoZAiLD5&#10;nZZLBoH/XTqNcimdRX9t3o4fatbhQVYXzkTU4lpii9LdQlTUAxaytaaRKJ9mjayxhsifbIIeIz9c&#10;T24gBHpxLCifVisGPca0XZX1OHDiIPp7uxG0xAxeH6khZZYR6nVdsMouFENUPUfC8nEhsQo30xv5&#10;elQRLIgy3/c3ojyoqr6rGFDi+8pB/K1qDX6sIhAIELFfX5X2K5CR5VcE0tfl3E/ICKQEVl9xKfEF&#10;YfGZqCVZEiCfUPl8SuX0lKpJckdPqVq+rOa9qlcTNFwSGl89UyKiWgQgT6i6BEBKnofxuESsWy8V&#10;C2EncBIVw/f9lNAUuCh5HC5VtkqmBZKlQOfhsxyP3PexnMv1e1R4d6jMbtCyXaPNuipTyNAKnkuq&#10;x+GYCmzwyUGzabgCnuwlbrD/cDHm//dI+E00QOVSFgZ1dzToemObd4Yy9OluvwLsCiiksqTNciNw&#10;GINUO4MuVMcEj6geSSyL1WqSGixCp0XyOlQ7YrValHxPKpZ75dBm8YESWYne8GLoz5yNt974E94d&#10;8SI++ug1TCUEZqsROlQ8S5ZOgZHhHJjoz4aR0VxYWKvDiZYrOMIWqTn+KKhMQkJmOKzsjAieN/Di&#10;uy8QLi/i/SkvY8zstzBbYxQmzh2Btyf+GW9O/AvemfYaRs9/B2PnjcC0haOgpTcLy/RnYY7aGEya&#10;+T7GTH4boydL7ddYaBrTPlmpMeYrSWg1w0mYozMGC3THYpHJZGjZTIeJ2xy4hGohNNUScblOiGcE&#10;JJvBKloDGt5ToeE0FTq0Y4ZO02Hjo0boLIV7qD4towliaLdyygNQWOqNsmJPrKBt2rSpHKt60lFV&#10;7IvKkiC0tvC7HazG9qFOrF/biMbGDOQX8DcricSKnkKsXl2Bxvok5Of5o6E+GfW1ychKcUJlkS/2&#10;7ebD5+YunDrah+4WKqPOWBw+2I2L1/bhMq3RFcUiHVVGJbx+S5a0SYSMApq7YsNO4uYDLpW8z3BV&#10;+nAiWarUT+H+42Gl84BgUeDDkFlInw+p8XrE+PjRBXz8+AI+eXJRiReMo22QlOuHzsYErGlPw2qx&#10;WK0phI6Ah2qnKRF9DfG4t3oAvw0cwr9og2QyP+kS8fvQWfy+4yKw6yqw9yZ+33Mdv2+/DAw9i3Vn&#10;gAHCZ+URgugwfu3cjR/rNlHRtONkWCUuxjfgKxZ6EGa/9h5Uns7bnPlH1XRG9gQdFEwxwAa7aJyP&#10;rcJu6V9kHoatdS3YtG0Duno6kODsDc9R8xAzbRkqdBzQbROETR7xLCQZOBFZhKuJNbj3TPV8Rhv0&#10;NcHwV0Lke8LkRwLnb5UCneH4qXotfuJ7GQbRGqU/mTR0/BtVl6p/2beE1Ve8fhg+z8BUScVDaEgN&#10;1Fe8n1i2jwmeT8okr8P9Vf1UQDxfGksSFJ9JED5fVA0otVh3aeHu5nQqn/0WATGcTG5SWhxLLZYk&#10;kG+LwpEEMa3YbVomsWY3+blu8BxRNmLL7vL4PYbYKqkBG75Hm5KfusFzpG2QQOdMQp0yoP7e0CJl&#10;zrJO2qISbT+kqjnAfrQ6ZrzwFpxHL0btMl90GASjSssNvZbh2ONfiL3SQtszG9sIjs1ULTLf2Rr3&#10;dKx2TSV00tDvkqZYt+X2CQyZKz5JGXRe2vLIMCFStd7mlE7wZKNHpjmOrUaVdwwWTxuPCdK2ZfoH&#10;0FCfDAO92TAxIWxMZ8HOdiF8vZYhwHMZPFw04OaqDR9vfYSGmyAy2QLBLOTOwYbQIJje+ehl/OWN&#10;/8afX/kf/M9f/gd/eeW/8db7L+P19/6C1z74izIK4RujX8JbE17E2DnvYJnJPPgF8R4RVnB014Ke&#10;2UxavUl4f9TreG3E/2D6/DHQMlkAffsljMVYakOrR8u1gPCZy1A3mQQDh5mw9lYjTJbBX1QPLZJ/&#10;ggkcEpbBIFoNNrHa8I41hFeUIbyjjRGeYofYTBdEpzvTZrkiu9QHhcXuKM5zRFNjBPr6crCiLYnQ&#10;8UdNZSR6CZdt29px/PhGHDuyBkObGtDFclpVEYmamniqnXSUl4Qhkt9HRLAJwgOMEeqjiZRoI3S1&#10;JdJmtWHHhiq0VAegoykY+7h9+cZ+3LwvVeNn8PTTS3j8yQUFNCrwyLjMEtcIIwGTVI8//viiUoul&#10;QOfBqWHIyH6xT08uKG10Hj/lkpZKlqqQ6YqfMAQ2Ah4VfF7QibAjqf3R0RiLwY7h/E6/tOGhAuon&#10;dHob47GaRP10y5BirzBIkEitlqicbYwdl4DdBM++a1wSNjsZW89TyfDY2lOMk8NqSGLgCH5bsRv/&#10;aNqoWJZbqc24mdREpTGAnxu3Af1HlByPFOTzkWXoNw1CwQxTNGm5Y71tDAZMQ7Axuwxr+3vR0tGI&#10;3JhY+ExejOjp2ijVskO7hR/WucZhl3+6Ap7zseVUVrV4SJshOZ4vqDC+IXy+pxVSgEPF83P1OgU6&#10;spSqfYlf6jbiJ6qzH2mRfqRF+pHHf6imZarZoIQkwWWAM4GohGx//2z7G8Lna0Lo22dW65uaQSVU&#10;SWWxUfclKUxYiDqRnMzHZb14UNyl1EI9FLvG9ypV4hJSY3aLwJEQeyWwkYSzAEfOvc+QhPT1zBbu&#10;J3Ck9kza80jDRIJGhpOVhLJ0IZHcjoTUzp2Jr+f3VIge+2Qlx5M0zxpOozUx+YU3oP/mRFRoeqLf&#10;MhadZiFopMXdQsDsodrZTIslozsO0SJv8ZQEsygfgQ//O26p6HVOxgrCZ7i/moxFlIhWqeWS5TPw&#10;dBJ4K0MKsSmxGtkefli6aBqBMwk6OtNgZjIfDrZL4OWmDX8vHYQFGiI+ygJJMVaIjbRARJgRgsKW&#10;IiBWHV5pc2CTOA5LvN7BdIM3MXbhq3j9oz/hpVdfxF9e+hP+639ewJ9e/DNee+sVvEgr99Lbf8GL&#10;b/8Zr77/J4yfOQJmthrKaH3ZBUGITnCGm/dSmNnMw+QZ7+PVt/4boye9g1lq46G2dBqWWS2EmZuO&#10;MqGgpvlMzNEei8VUQHqWM6BvPY0xHRauC+DkrwHPKD24JC2DRQLXc8yQVOaJrMoA2ip/FFWHoaw+&#10;HMXVIcgr8UNOsTcVjAsKM61RXeaNttY41PGcglxPVFVFob+vBDt3d+PMmW04R4t0ZH8XNq0pRXVF&#10;CHIyXVFXGYXm+jiUl4agsiwMxfn+SIk1R2K4LvIzbdHeGIXO+ig0Vnqgs8Ufu3c34NzF7Th/fghX&#10;r+/Hk08u4fNvb+Le47OK6hEADbe7OYVLV/biKtWRKJYvvr6Fz7+6MdwIkNsCG1mq8jfPrz8fyn7G&#10;UwlaNAGPYrUWhNkgJMsXLXWxyjAYAh3J6wh0VjUkoKcuBr11CbgxOICf+o/ju/Y9jF34tm07Yye+&#10;bNiGh+W0UKUDtAt8+tduwg+tu/CPrgP418pDytjMSq5nAy2ZAGkbQSVQWncCv/AeX9HWPFISwCuo&#10;RAbwq8y/tZIWjOroexb6I8EFKJ1jgYq5lujR9cFgQBLWda1AS1sDKgvzEKLJp99EdRQutkKbmQ/W&#10;Ocdih08KDgXn4FxMGcFTgzspDXic1Y6vilbiG1oigc9f+VoCHlE4qviBQPorVYzA56+yLvCgovlW&#10;6d4xiK8r1lK1yHIN1c5qfFe1TgHRN+VreA7hVLtBUUHf1q7DXwmtb+t4frWMvDjcZkfJxRR2EizD&#10;CWUByW2lapzqJbeVioaKRXI0BI8A5wZtolSdS3uda5mEDeEjyeY7iqppUSBzOU3a7zTiYlozrmSI&#10;shlu4aw0BSBgrmUONwOQls0SKgAdi65SeruvpFKp1AtG8gJbuIzSxII/f0jV8zZk+JEek3AMOsSj&#10;yywMXVSbW7yzFZsl4JExerZ65SqxgTBaKwBirHJJUUYZXEHIdBA2bQ7SWpk2y1EgRAVEa9brl4eB&#10;8AJsy6xDTpA/zIzmwcRwNizNF8DRTh3eblrK2MYJkeZIjbNkWCEx2hLJcXZIS7VCdKY2vLKmwi5n&#10;JMyy3oJO3JtYGDACU+1exyg1WqkJIzBh4kh88NFbeOnlPw2Psfzin/CnVxivDvflmkkrZ+Oog4QU&#10;D5RXxyG3KAThsVawd1fH/MXj8Oa7f8I7H76Cd0e9gvdHv4oZi8YQLotg6qgJbbNZmK8zAcsIIEfC&#10;ytJZDTqmtIRWs+EeoIOIFGtE5tkgINsC4YX2yK8NQEVjGKqaqFIaI1HHqGkIRXGZHwqKfVBU6I6i&#10;bFuU5zuhpjwQZQVeyEi1QWGhD7o6c7BjVyfOy2Be57Zg/+4OrO0rQGNVCIpyXdDTlYXtO1t5Tge2&#10;72jH9m3NWN6SiJxkK8JaF2lUX9kpVqgossfy5gDsGKrCsWMD2L+rHQf28P/08AS++u42vvjmlpIc&#10;FlUj9uj2vRM4c2otjh6gXb97CN/89R7++uNDfP7lTQLlAs8drqmSkASyal21rQKPymo95n0lBD6y&#10;fGF6iA38033RUENFIY0HabP6m5NorxLQq4AnHisIpcG6dKxPLVZmXGixTUaHQyo6JGlok4BGqwSl&#10;hmO3bw72BxQorY/3cCl9fPbwyXiAT9YTERXKU/hpOa1Ox078feUB/Mzl03zSPKwY56PKcJUF44EC&#10;iJ5hGLDQfl+3BpeTa1Exxxz5E/XQYeKLVbV1aGltQGlJHkJNLBE4Xh05amZoNfLAKrswbPNIwF7a&#10;rZPhhbgcW4k7yfV4nNGKL/JX4GvJ9ZSsxHdiuQiXHwiUHwggiX+DiBDhUulBT4v0Dd/zVwSrJJA/&#10;LenHZ8Wr8DnjC64LgGT94/zhavrH/DxKTRVD4HGXquURX/OJ1HoxpAvDcFeGlXhEAN4hcK9TsVwh&#10;ZC4SJOfTCAaGwOQKt69Jw0Fp/0M4Xc5qwtmUGpxLqcXp5GpcSKvD1Uw5rxFnkxtwlkC5wJDqcoGN&#10;LAU2kkxWLSXOxNdiX3gJNvvlEjwyhXIkqgwDka/jjpi51rB+Zy78PliICtqvQZsYpSV5D8GzhhAa&#10;4m8qIxJucsvERgJHlM+QTz5BlION3D9I9SMwW0HYCHjaHZPRJuHM/wuh08H/yQparXXRZRgqqEdG&#10;pB8cnJbC1nIxXETpuCxBiO8yxEWasdBYITORSkdmUPBYihA/A8TEGyEkby5cCj6AdfZ7MEkeAb24&#10;d7EofAQmu72B8ctGQE1rKswsdWBkugTTZ4zGm29SAb38P3j5jRfx8lsv482Rr2LBksmwJXii411Q&#10;VZeIhpYUpGS4w8lT+xl4aM9G/FmBz3ujCbPJb2Ge5kSoSQvmZZOgaTQDjrSA0UmOCI62gLndPBha&#10;zIBnoB5S89xRWOGPgpoA5Ff5obTSHxXVQYxgVNeEoI6Kp6omGEVUOwWETCnhU5rrjNJsG5QQJvnp&#10;jshItEROlgNqq6MwuL4ex0/Tah0bxKbBSiyvjUNNiTchRSW6qRqnz2/BuUtbcOr0Bpw6sQZb11eh&#10;qtiTwDZCTKg2kqL1UJxth6ZqP2xcW4w9tFtbNpRgYEW80r3ik8+vED538OU3t7l+jbbqMq7fPICj&#10;B7uwe3MVrlzchm8Jnu//9jG++OouHlKx3HtwknbrNEPyO/8OqdUSC6YEgaMCzxNCTQWfRw9O44XJ&#10;AdbwSvZCjcg6qUpvodppTCB4EtFdn4AufsjO6hh00G+2FkWiMSkWPcEZSo/rveHlSh+moymNeMyC&#10;+nPnTvzStQc/dAzhKz7170uhK12FJ2WDtFXtOCNjuvjnYK9XGnbxybjNJhZrTULQreuFTh1vdOsF&#10;oN8kFFvsYrDPI4XnF+JeaiO+LOzFdVqmmnmWKJxhghV5xWhprEFWVgqCLW3hP1EDaXON0GTghpU2&#10;wdjqFoudvqk4EpSDy1Q9t6h6HlIZfELF8GVBJ8HWhW8IAVE9Ah9JMn9PVaMAiLCRpSge6cT6Fc/7&#10;ioD4TKrh+T4+LWJIFTrVk2x/VtzHfSvxJL8LH/PYI6qVW4SFKBeZC/4Ol9KgT1kyJNF7KbWOhb8K&#10;J2OruazDhVQCgZC4lE5YUK3InGKXqWAuyX6xRs+OXeCxc/w+TvHznGScSmDEVw9HQu1wx9FnIapG&#10;pW5kKbCRkC4kp+NqcDCiFEMB+RighVrpmopV7mlYzu+9Qscf2fPt4fn+HKoeHbTp+SjDk2wgfNZT&#10;vWx2S1Mm99vhV6Aonw1UOdt8chUAyZhK66mEpP9WN88Xq9VO2yXRRhiJ2mlzyUCnZyZ2EqydWfnw&#10;D3eGk585nFz14CatkT00EM7CGxdhhlSCJynWDD60N6ZURTaEk0eAJtxTpsIh5wOYx4+GfvBkLPGd&#10;gOmeIzHG9m2MMxgJQzsNhPC+oRGucHAxgrrGLIwaMwKvvvMXvPzey3iFimf+4ikwtVgMnwAzAoGq&#10;rCMLqRnesLRXx+wFYzFq3DsYOeZ1TKTtmjRzpBLT5n2EuUvGwtBqATwDTJCQ6oa84gBk53kjMMQY&#10;9q6L4BWwDBn5nqivj8Ty5Uno7klHV1ca2toT0Nwai47liejqTlW2S0XxEDwltFzlhR4oot3KTbEk&#10;bG2oWGyRl0bVk+2KpuZUbN6+HEPb29G7PAeN5RGoKfNBWbErulfwf35cRhqkFbswhKOHV2HTumI0&#10;EjLFOQ60XQZIiSF4cpzQWBuItf2FhE4FBvtpi9tDsG1jCa5f24VPv7pOsDzGt98/wKef38TFizuw&#10;d3sj9m6rwY0rO/Hd96J4PsZnn9/G3XuncfdZO50HjHsPVHkfgucJAfRU2uyI8hlWPY8ZYrUEPk8e&#10;Mrh8YVKgPVzjPVBBf9jXTOhILRY9Y289lU5NLJYTOsurotFOMDVVhKGnPAkXarvwdeNW/NiwFd/V&#10;bcZfm7fiX9378SvtlTJNseSCNtNWbaCl2ii1XlzffJFWS4ZFPYl/rjmCv63cg29at+LT6rW4Swty&#10;iU/sc1Q9AovdnslYax6Mlfre6FnqjjXGATgemIvzkaUsCF5oy8hDc20lnwipiHL3QMA0bcRPXYaa&#10;Zc7osQ7EFvcY7PJNw6HALJyPKMJNFvJ7yTV4QuXweX4HwbOCqqcH35WvGgaP2CpCSCzY14SKEgSO&#10;1GRJSG7oy1IqHSqXz6RanqpFwCNtjT7hsUcEywPaxfu5UrNEm0S4SCfN+/xc97h9l8cFOKJMLhGA&#10;16TVMc+/mdM5HNnLqXoIpRwuqfiGO4sSUFQtYp/OESTH46pxPLYKh2S8najh8YZOJ0g3DkKFcJHh&#10;MM4JZFTB/TI8hkBGQpTQMIDqcEo6u/K7PBgt/cxqsTuiHH3OfOobBaNiqQ8iJ+tj2QvvwOXtqShW&#10;s0G/VRS2EkwS6xwSsIkqaZePwCdfsV/bfLK5noMh/1xFRa0lWFa6pqGLKme5i4yzzILGaHVMQbMD&#10;/2NBRdiaVYeM2HC4hLnAPsgRLr6WcHPRprLRRJDvUkQE6CE+0gRRoUZwsFkMba3p0NedD0s7NdgE&#10;zYJ1+DRY+M5RZuVc6jAH8+2mYpblJKhRdXgH2yIrLwwZOUFITPUmhJxgZLIYYya+g9fefxGvvPMS&#10;pswaBzV1KiOrJUhKpTopikBImB0MTdShqTMXGtpzsJivqb50CpboTMGcheMxa/5oaOpOg3egGfJo&#10;zeroCFrpEJpZZqprY5BT4IecQl/U1EcRNulYs6YQW7dVY/PmCqxbX4jVg7lYvZoxkI0VXUmoogrK&#10;L/REcakfykp9abcckJVkinQCNyeVFi3VFjlJNijmfdvas9DZyf99XRKa6E4aqJjK8pxQXuCKjRsq&#10;cfrMBsJiCLtot3oJo5b6IDRWCnxsUZJjh5V8P3v2LseJE2sJlGasXB6NlR2h2DCQhuNHe/CYsPjx&#10;54/x/Y9P8OSTqzh5Yh12bCzHwV0teHDvKH7420N898NjPP34Gm7eOo47tGJK2x0FPMPKR2yWVK8/&#10;fCqKR2W7hsHzRJSPqB2e/5jnvjArzBkucfzwRcHobUzESqqd7oZY2iuqHMo8AU4b1U5LRQQayoKx&#10;oiwOD7o3Kg0JlTY9gyeV7hP/7N6Ln9q24xcZJmPFfvy+SpLQZ/H7tstKjRf23wYO3WXcAY5yefIe&#10;cOw+1x8AB3h8q8zXtZcA24If6vrxtGA5LkWXY7cLVRctQPl0E7QtccY6PpX704rRVFmJ8tJ8FKYk&#10;IWSRIaImaqFE3Rad5pSTrlHY7pmEw9KYMIzgod0S8Dyk0vg0txVf8d7fFHbiy6JOfFPcg28JGYHO&#10;twSJKqTXvKJ2GNKLXnrTS4L6Me3TQ8YTKqcnBSv4PlfgY97jaelwexpJEF8hXO7ldSj5GGl9fF36&#10;VUlNE+2UzJJ6PWu5kntRxVWlm8RwAlhUyWmqlxPxVDUMGUlRlhdEAQmQCKbLPF+s1QnCSBVSUyVx&#10;NLpC2ZZrTvI+Z1IacCqpDscIreMEkLRYPiijExJgW/0LlNxMl000Go2CUKPri4LFVApjl8L59Wnw&#10;+UgN6bNNUK/lTJhLn61UrLGl7WZsFeXzDDrbCJ2d/gQRFZSMkLiOVqrPVeYjo9qhzWqn8mmiWmri&#10;UmzXmqACNFh7IcLJDm4hHgSPK5x8bOBovxQudgupfBbB3YlqxEMLni5aMDEgCBZPwzKtuTDUn6+0&#10;4zFzWgBzRw1YOOgytGFir6EMCibr0fGeKK2KRTkLaEVlNIoIldBQW+gsm4mpMz/C6AnvKjFx+kdY&#10;qD4Nrh7mCAiyhb2DPiwsdWFjZwhHZ1PaLlN4UI35BFjAxlGbkFoEn0ALQi2IEMjBujWV2LC+Ausl&#10;1pZjZU8uOjtoJztS0dOTgb6+bHQRMt39WVjZl46eTlrPtji0tUSjoSEU5bRKGYW0VqVefJ+BqChy&#10;R36GFTKSrJBNxZNLxZNJCOWmO6Mozx+52QHIzCakKoJRRaiUF7kiP8caTU2R2L+/G+fObsGOoVZ0&#10;NMUSPP5oqwugJXNFT1sCgSOW6jLVzBVcpnVaw/cj4Nk4mIWTx/vw8ScXqHie4JtvH+Puw/M4cnQQ&#10;u7bU4uSRXnz88Rl8/9N9qqH7hMklXLl+HNdvnVSS0EqDQcYjqeUS+FDRSJueR9Jz/SHtmKKKRBGd&#10;xL37x6mUjuPevWN4QSvWD87x3sjND8CK2lgqnTh01VPp8Edrq4xCK4HTUh6OptIw1JcEor00Bo9W&#10;bqGKuTjckFDUzLpTDAKI8Vv/EfxzxR78Lv24pGvFVoJnG5WOtPkhXFTn/L37AD4pH8R1WrALMbW4&#10;nFCNW+kNuBpbhoPu8djlGIVttpHYQOWz2sgf9fOskPLBQpROpdWyD0djAeVkQxWaq8oRY2yH0Ima&#10;yF9khQ5TH2xwCsd2twQc8MvAuZBC3IypwL2k6mfgacPXhMO3iuWi8qGC+ZZg+ZpLJZ4lnxUAlfUr&#10;uSDJ8XxOZfM5rdTHhMvHPE+g85hgEQjdVZLErUpVttQ+ST8qgc2wwqlX+miJyhE1cyt3hQIbUTTS&#10;H0xyMZdpo2Rbhri4nt2BKwTL85A5RyurAoyoHhVkBEqyPBxZpiihg+ElOCARRhscWoSdIfkYolLc&#10;IRGUi+2BedguA+kTFOs809BHGKywjEabWSgaDANRruWJrAV2iJ1qhJipBoibbY6kuZbInW+BDn0v&#10;7PLOwHafTKx2TMAaUT60y1sJnu0BedhDFbM3ZHgo1rU+Oeil4pEcT4sdLYY0KKStruPr1VlHo3Sx&#10;OWJGjEewgT58wnzhEuQOG3cLmJgthInRbJgaz+WScDGZD2NaLK0lVB5q06BNy7RUaxZ0ddVok7Rh&#10;60BA0Eo5ujxbOgswDBAZ7Yb8ghAUFAajID8YOSysEWHWsLNVh7nlQqqaBZinRgUzdzw0tKTaXgtW&#10;1nqwsTGCnYMp72EObx9HhEV5ISM7FIXFUSzwAUhL90ZxcRiaGpMJmCyskC4LfXno78tHX08Olrcl&#10;o5EP7LraSFRVhSC32BuhWTZIKnSmIgpEY30YWloS0NKRTCsWoUwKmFLshLQSR1SUeKOu2JMqxpHQ&#10;sUaGonqslRxXQrQZoiJN4RNqCJ9kWrwKBySVWSO50BppBdaorAvCngM9SgfQC+eHsGFtKZpqA2i3&#10;fFBHuG1YU4Zbd47hp1+e4IefH7Lwn8D2rY1Y1RWvWK2LFzbjC8VqPcGXXz3ArbvncOL0EI4dXo0r&#10;l7bh629u4Me/P8LX392j0rmAS9dO4uqN03w9aSxIi0WoPCSEHtwjaJSgGrpHwNw9hru3j+HenSO4&#10;c/sw14/grqzfOowXDBKD4Rjvg4wsyjmqm+66OHTWksrV0WjldrMCnVA0llBaFgahuSgKD3o2UO0Q&#10;KlJVvl6gc4rK5hKw6/rwKIXSrkeq2LdfURoVYtUx/NyxR+mzdci/FIOWCegxDsMGmwRcT1+Ov3bv&#10;w68bTihW7Ld1J/CPnh34pXMbfm7dhK/Le3GHwLgSX4GdVD+tc+xRv9QVtVk5qCkvQW1JIeKsXeA/&#10;cQkyF5ihneBZax+CIZc47HVPxmkWtBssnPcSqhTwfEwgfC7woeL5hhD5rnTlcNuesj7GKvxYKTVb&#10;VECK5Rq2Xl8yBDzSzeKTQkKH1wl4BEACIqmVUxLKhJAASBSPQOcmX+d2/nD7G7FPkuw99UzJnKNi&#10;Ebs0HHU4nkB1E1+tjBKoBJWLhIBGQgUZAYwqBDQCHeUYzxXo7CVod4cU/BF7qfj2MYb3F2IomPbI&#10;PwfrvYbb3wh8um1i0ETFU6XjjbzFTsicb4uM+TZInG2J5EV2SFIzR8ECc/SZBGKHVwaGfLOoKpOx&#10;iddv883GzuBC7A3m64SWYGdAAQY80rDCWVorx6GBwKm3ikalJa26XRS2JBZgY14BaiJCEebrDq8Q&#10;H3gTPjZu5tAzmA/dpdOhS2WyTGcmdLRmQktjOpZQ7SxUm8rldG7PhJ7eQgUUrrzG3dMcHt6WXNKq&#10;Ubm4eZohKMQOqSmeSE/3RFqyJzJSvZAQTyUXZoWIGAeGE1w9jWBmqcmgWjLThDHhY2GlDwcHEzg5&#10;WsDdwx6h4Z4EDpUJ1VMZy0FxEb8jqn9pQ5ObQ5jFWSOeakS6OzQ2xaOWFquqOgzlFaEEVAAikyxg&#10;6D8LXsnGqGqJotUqw9DOHuza14/BdTWoq4tAapET4tLNkR9njhraqopMZ+SlOhA4hEqCJcJD9eHs&#10;uhC2Lmow81CDXawGnHOWwL1QByHl5khrckXHYA5OX9yCL7+5iU+/uILzVD5dHYmoLnFBY4U/dmxr&#10;oZU6T/A8JVweUomcp0JajQ2Dxdi+uRpXru3C13+9gx9+ekpFdAc3b5/D+SuHceHSPqWX+Zdf36TN&#10;uo/Pv7qDW/fP48K1E7h0/RSu3jyDG3douwi1e4TefVkKXAgWBTIMgcydm4dx+8YB3Ly6Fzev7MG1&#10;S7uGwWMdzR8m1ZdvMhIraqJpsQidZ/ZKoNNAGyZRVxCEJsrWm52r8duq47RZJ/D76mP4fSMt1T5a&#10;qJNPGE+BIw+HGxCuPIwva7fgQHQDWi0SkbvIC3lzXdBpEAIZfP3XVdIQ8Tz+1bMH/2jfin8QND/U&#10;DuDv9Wvwc90g0DkErJY51g8B3bvxY/kATnlmo97Uk++vDPXV5agtLUKiizd8Ji5Eyhwj1Bu4od8u&#10;EJudo7DPKxlnWNCuRZbiLu3WE9qOzzJb8UV2O77Jp9ohRL4hTL4neH6mqvmZ9/9H9Rr8vWI1/sb4&#10;7lne56vCnmHw0G495XX3pNEeASPxgOv3pWsCl7cyW5SGfVLFfV5qn5Lrhm0TwSHJX4GO5GIkBD6i&#10;YAQuhwkUWQpMBCSy/Z+QkXNV10moYCTX7ROoELA7CJQdAcPqRpbb/bKVfduoUoYkqHS2cnsLwbGJ&#10;4JEWxysJni7CQWW1SrU9ka9O+KjZIWW+NVK1nRA6WxeBszRQvNgKvfp+2E57tt07C0NeWdguY0fT&#10;Ou2VAegDC5XuFN1O0jWCwLGJQo1FBKpMQlFnGcmHQSD+NtAF/O0TnL94EDl5qfAN8kFgZBC8A1xh&#10;RhWju2wOYxbBM5uQmU3YzIA6Q01tChYxNNVnUvEsUMDjRpXkTYvm7W8LLz8bePpYwcvXkkqF7z8n&#10;AEVl4Sil1SqvikFxSQSyMvyRlRWItCx/hEe7wNXdGHaOujC30lIAZGWrD1dXgszLFp7e9vD1d0As&#10;bVtBcShKioNRwjJQygdwUWEgouPsYU8rGJLgiKbleehdVYrW9kzCJ4k2Kgk1NZGIz7CFgf8cuKWY&#10;oLEvCzv39eHk+f04d/kwdu0dQMfyDKQRPNHR2ki3no16h6Woj7ZBQYojkmItEeSvB2ub+bBx0kJS&#10;TjBq2nJQ3Z2OwHIbWBQsQkSPPcqHCPNjrbjz8Dh+JDh++PkJ7lJ1rFtdiqoiF7TWBOHQAT44qVp+&#10;+uVTfPP9I9x+fAXHzuxS8kF7d/Hau0fw48+PGE8InltUM2dwkYrmIgFzmZbq4eML+OyLG3j8yQ1c&#10;vX0W56h4Ll4/TeVzinEUV6XTKIFy5fJuqqcdOH9uOy6dG8JlxsWz23Du1BacPr4exw8N4vC+Vdi/&#10;qwsv6Mb5wzjCFeEJ7qgmZJZXRaKNAGol4Ztpr5pKCB4qHYFODe1YU0EYrrSvxK/9VCgDhM/6M/hd&#10;cjenPwaOP6bKuYYfm/fgQmKbMndToY4/n5puqDYMw3rPTJxhAfyuZoMyZ/pvK/fhl9at+KluPX6u&#10;34C/NazDP9u24vee3fhtkLDZJfmhq/i9dw8epdTjlE8WdtvHodc3Fp1NtWhvrqOXrURuWAR8Jy9C&#10;0kw9VOg4os8+AFtdY7CX4DlFe3Elohj3WXCfJjXi07RWfE718VX2cnyTt0IZjOy7gh58X9iLH6lw&#10;fiaEfqLN+p4h3Ssk1yM5nk+pbkTtCHgeUd08orp5QGt1n8B5QJBJwz4ZK+d6qiRxBShlz3IttUry&#10;9zRVzfD2cN5GQrYFSJKLOUvlc56W6nm4SAwfH4aUylbtp40S2OwNLqDFycdufkZZl337w4qHIRRA&#10;yPhmKrOsbqVFUoLw2UqFstlbqsLTsNopCd0ERCcVT4tZGOr0/VGp64ciTQ9kLLRHhgYLsK4rPD+c&#10;C7+5SxCkrYMSHTv0GwdSrcZgm1u6MkKkTCEtVmubdzb6CbJWyRkpSoeK2TYK7d7JyNQ0xYq583Ev&#10;OgS/3DyB69cO84lfjLDIYEIgimokmDbHBPqK6pmLZdrzoKE5B+pLZmHJktkEz1QFPOqLaLm059Iy&#10;LYULFY+3rzV8/KzhG2BLUNhym6om2hXZ+SEor45FZWUc1QehkxVAiLjymBNfz5HnW9KeGcDeyQBO&#10;tGkubsZUThbwD6DSCXNFcKgrFY87klMDUVwWSRUTSeiEobIihjYqHrlF4UjI8EFhNb/D/lqsGqhD&#10;fUMmSssTqH4y0dSSgvxiP7hE6sI1hg/ErmzsPbQe5y9LQT2JQ4c2o6evBNmlHkiI0EDWkrFomD8N&#10;rR4GKI6xIXQMYGA0AwuWjEN0gg/27FuDhw8v4Mbdk+jeVYewPjuUHA1Fz+VC7LvWj0efnid4PsZ3&#10;Pz7G/cfnsGd3D8tGJJY3R+HMyfX47q938befaKW+vocbDy/i7LVjOHJsE06eXIt7tF6SPP7+x4d4&#10;+ul1QuUkzt04hfM3T+L05SNUPkdw4/YZ3Lx3kSA6i7NXT+I8Fc/ZS8dx6PA2bN3SQTvXiLWratDf&#10;VY6+FaVYP1CDnZvbsW97F/bw+K5Nzdi5qQU7NrZg+4ZmvKAV5Q2tIDv4RDqggPKxkXRvKQlHC6HT&#10;zC+6ketNxeGoLw5BA6nfQsVzvr0Lvw/QXg3SRkni+PgjYNsVfF23E/tD6lChH4GEuW5IXuiBRvMY&#10;HI6up2XahN/adip9t6TLxU+NG/HXKqqL5i34rX2H0qL5d+mKIdZt+0XgBO955gl+33Qcn9OunPTN&#10;wDrjILQtcqAtcEdhJD10RgTKSuJRkBSCwJlLkDhDF+UEzwoLT2xwCMMeWq2TQXm4KoonvoqKpx6f&#10;U/F8SVB8ldOhgOevhInED7RTfyNk/l4xgF8qB/GzVK8/q06XcaE/KejCx3mdSr+vB9I1QVQPLdR9&#10;wuculc7V1HplyIrr6Y1KdwdJ/sogYSqQqKySyj6pwKOK52GjAo4CK54r18j5sl/OletlUHs5R17n&#10;YnqLAjdFNUmOh7ZHwCOWaLNn2rNIxSZaoI2e6VjvloJ1LslUPInotY+BTIjYZs7fWMY8WuaPEm0f&#10;ZGm5IGuZO3IMPOD+zkx4jJkNH11tOKgtRJGOLQZMg7DBNha7ffOwj0pnl9RmOSehw4T/GdMQNFPh&#10;1JuFoiM6B3319QhUm4vOxYvwRVYGznbVYWiolwqhhoDIQlxiIvz9vWBJFaNvoKZAR1tjDjSpeDSe&#10;hagedbFaBJGBwSKqE124eJjRWlnAy8sCPgSQL1WPr781AoPtEBPnjoQkT8TEuiiJZf9AK0LJXFE5&#10;Tq6SC9KHvaMeHFwM4e5lxmsteZ0tQeiM+CQfJCT7IDEpAFk5tFilcSgqjkFubijy8gig0mQCJgVF&#10;pUlUU+lUObkoq0hDemY40hjllSlobMlBbVMGkqiOIrO8Ud2Wh+371uL0pcNUEydw/PRurF3fiPK6&#10;MCTE6CFt8Tg0jh+LLlMN5Hvpw9d2MXQWjsMS9YkorcrCjVunFEXzzfcPcfTWEJZfLMDg01Ls/Wo5&#10;zjzdjMdfXqBVeoKvvruPu48v4sTpnRhcXYH+lXm0NjsJnUf46e+0Ul/cxpW7Z3Dh9imcu3gIZ8/t&#10;ptU6gE8+vUpVcwu3H16ioiFUqGjO8QFx5sIhnDqzDxevHKPaOYdLjLME5/mbp3GcxzZu6EZDVQqd&#10;RzyaKlLQXJ2G9vosrFpRgi3rGrF7qBN7t3fiwM7lOLynC8cPrMLpI2vwwuIwT8ynP7bij5KQ5Iqy&#10;Qn80VEagtT4WbY1xaGng07AuDq3VcWirjEF7eSwurlhJ0FwFDt4Ddt/Axw3bscGvFAXa4YiZ54Xk&#10;Jb6U2Yk4EFuHT6s2EiyETddBZeAwrD2sVLnLEBr/aN2JX5fvAbiONVRQUgW/9TJ+33MDvx+9zXtf&#10;wW/d+/A0jQU7rAQnqXhWmwWgXc8Z5e58atlpIjuRHpveO1pXD1GTtFlo7NFp4UOrFYk9bkk47JNB&#10;xVOCO/EVVE1V+CSjgYqnGV/SJn2T14G/Fq3ADyU9+LG0Fz+VU/FUED6Vq7jsx98In6+KevEFwSQ9&#10;26VW60l+p9InSmyVxB3e5zaXApsrKXW4Rpt1MblWgcOJuJo/VIqAQ/ZJKCrmGVz+gExSnQIpSSRL&#10;yDjKooKkfY80+lO6OkgVO7clKS0Jajl2iq9xKJRenWpG4LKVkNkpNU3c3kI7JUpHACTbm70ylOmd&#10;17unKpBY7ZyAXgcqHoKnlZBQFM8yP5QSPtk67kjXcUWOsReCpmrD/qUxiFDXg4eWJkymT0e6tgXW&#10;2kRgBwG23SkZa3mPLrMQZeLFDjNCzI6F0NobCYHBSI4Oh8uCRQidMB09kVFY19OM1Ru6sGJlK5o6&#10;6llY4+HoRLVjtAg6uvOxVGcuNLUIG9qqxQxNKh+BkOR3DPUXwdJyGRycjeHsZgpnVxNaLlN4eVsq&#10;8PEPtFXAI+EXYE3YWFDJmMHLx1zZ9iCknFyNCSBTuBFcYs9EMcl1oeFOBJYnklL8kZEZgtT0IK77&#10;ITUjGGmpQYiP90ZUjMDMl1AKQnpaKFKSg5Xt8CgvXstz08ORVxiPkvJU1DQWoLG7Ak09VWhb2YCN&#10;2/tx4sweXL5xEhdot/YdGMT6zU2ob4pHqvliNE2egH4NNVTqz0eszgyEac5ArK0OBnrrcOf+RXzz&#10;1yf44pv7OHPvALbd7cX+77pw6sdB3Px2Pz7//jr+SrXz2Ze3cUPJwxzHXt5/185u3CBYvv/bI0UN&#10;Pfr0Js7foo0iOC4RLqcvHMTxU9tx+cphKprzuHTnHM7Tap2j1TpHQJ4mXE6c2o3zBM9lHrt45zyB&#10;xGO8x4mLh7F791qqmzpsGKjHtg2t2L1tBa3UShzeuwqnjqzFuRObcOHMFtquTbhyfhOuXdzK2IYX&#10;1IKcMZNyU0emRY00RkquA+WjF8pb/FG1PBTVHWGob4lAYz1ls9RwUf0ca2kBDj/A39afxZ7IBmRp&#10;BiNirhdSNIJQZhaHdYGluF26Gt82bcc/CJbfZV71zr20V4yVewkaGauHVkrG8FmxT+lEitXHh+Gz&#10;8Rx+l/yQ9AOTpHXfAfy9cT0tD8FQsxbfU4V8W7oST8uXY2tCCvqyotFGO5jpY4fgqeooXGSFFn13&#10;rLULwU63eOz3TMH5kDyCpxyPU/+/sv4yvK5j29ZGc76z9168wszsmJkTh+MkTgwxM0q22JLFzMzM&#10;zMzMzGSmOKaYMbFjUrut15S8ss/90Z8ac9Ackl2vWuu9qoYfzllS9VgF44pdOK4JeJzjcNstEb95&#10;UPEwNPBJJoiSlAq66pJAxRWn1vQ5Yx+NXxhHbcJwyDpE2atDEhYEBe1Vl7E3evZRkei7o46Wp0HH&#10;A83yihrJ24yG5Gv+DCNRMF0mVC6Ejgwk7JBxNoxuwkiV1mUcjgw0ZNtBaLXIPbRps7Y7EDA2qNlu&#10;jzbaum4TH4Y8A4Gn566+VxSQJKCraMMEPrnrzZFNtZO5mtD5aS+SCR1ltX7gH5dvNODx+nQzXBZt&#10;huUna2FO8Fh8thYm85bgp3+8iV1vTYfF599jzex5WPTBBwpE0d9uQc532sgmuFK/00EslZPDZ6ux&#10;+6ul0Nm4EfpaO2GyZw9Md2vB0cwESYlRKG8qRFFNDtLy45GYFk41YY6ly/h/cNE0fPbFLHz1zTx8&#10;8dVcfLJoOuYvmIQF8yepUvqihVOw+NsFWLWasFn/nSqDC3ykXb+JioaKZ9vO5ZrBg7t/wk6t5Sq2&#10;7aAS2r5EtQKg1eu+psr5Ftt3LMcurZWPz9utswqGRvx/bLFDKR0rG22YEDyGxptgROjo6m/ADq1V&#10;vAct3SZes53fo70Oe3Q2Qofg0TPYjH3mOoSPvgpHZwskpIShoDwNRRVpKChJQH1jHnr7atHVXYXO&#10;7nL09tegqaMYib728Jo/E8EfvIegce/D+8O3ETh9AhJ3rEZLcSJ+OT1Em/SzAkf3kVZUDOWj8nQC&#10;mi+m4vjVRly/c4J26QzOXTik8jJ9VCsd/J7m9iIM9FWr609T7Rw9PYy+gz0q+g/1oH2gAU1tZejo&#10;qFYgGqCd6jlEm0Xw9FLZdPTUo7mlHB29dQpKcrz3cJcKUUbtXRVoac5BS1M22lvz0EnQdHcUol/e&#10;89VXRsiUY7i/FAcHSnBwsJhRgsODFXhizs5vMGnNTExf9QG+15qCTeZzsct1PvQCF8AgfCGMGeah&#10;n8Im+Ae4eq2Gr/MWNIWH4JeICoQvtYTBhM0wnL4Ddp/qIXqNHWr3ReBnLwIirBx3wqtpoeqUjRJl&#10;8zCqEoimpYoleBIEPFQ/bB/x88OIUiCWgEqXNX/alO0aSaP1Suc5idyfSGBlElCpVEeynUL1lNmC&#10;m7EF6PX2RZixFrSnLYTd1MWI+HIDMgmektWGqN9oiu7t1jhq4IZT+3xw3iIQFwkNAY8onmtUMAIe&#10;Ac4YeH73TOK+JEIpAZd4/Fc7QkcW+LKRpLJMxgxWoWaSmwVhyMQPrbquaNGnKjMkUPRcVe5FytoC&#10;GmkFNhoV9B9rpcbqEDA9BEwf1U3fPn+qG381XWJYpkwwDliHqvL8fjX5k98r0LOVCMdpjxT8Qit4&#10;gPZRoNdBuMp3N++R/I+jSigXis1aZ6ZayfHkU/UIeNJWGCFhGVXKj/qIJXiCv9gJv8+3wZ3gsaXF&#10;MqVlNZ63gtBZDsuFy/HTM+9hzTPvw2zO17BauATbZy/EN9Mm4Ycpk7Bx/FRa3dnYMm4Ovnz1A0x6&#10;+RVsWrEUng42cLdnONshNNAbiYmRyC/OQGVjIYrrcpFTnorcoiQEBbthw8alWPzdQqyg8lm34Ues&#10;W78UK376Ckt+WITFixfgcyqdLz6fzc+fUOEspkr5EZu3LVWKZf3m77BhC5XLth+xfdcKNWJZR38d&#10;YUAo6K7Fzl1Uxzx/qyShN3+vwLOe7U5CR5fn6OrzfD1NGO7dqJSOg5M+nF2NFIBMzbdTzchAxLUE&#10;2E+EHkG86lts3LCc126Bk4sZAoNdaLFsYGFlyDCCiakuTIz3ICDABUUlKaiuyUBJaTzKK5NRV5+F&#10;xvpcdHWU4yg78Mmfh9DeVoEYRzM4TZ6I+LffRd3H81H3xULU6u3AcHU2zp4dxPnLAo79BEMP6vrq&#10;kNeViLLheAydrqHaOUFFcxq/nCN4Dnag/wjtFJWLAKO1rZSwq8dBqpUhRv8hSR4LfHpVDqdZwNNO&#10;JSaVqhN96BUbRrXTe4Dg6a1HbX0hgVmsPg+fHMTAMd6DEOohqLoH6tDdXYTezgKlbPp7ilQM9ZZi&#10;mLG/rxwH+stwiOCRODhQTPCU4Yn5u+dj6qZxmLj2ecze9hwW7nken5k+iyUuz2Cpz1P4KeBJbAh8&#10;AdrBH2BfwAJ4B2xCdVggIlfbQ3/CFuybrQ237/chZr0TGs1jcNI3D5dDSnAhIB83wytxPbgEdyPK&#10;cD+yEg/CyzASXkHbRRjJWjzJY8tlEFBR5RiJLscjxoPoMgKJcJFF4dOoilIIKVkcntYLlftVuX6k&#10;nNtVB2jPqIwItmYbJxjMXASLSV8g7It1SF+qhbJ1RmjcYo72LWYY2u2A4+yY58wDcJkd97pjJG6L&#10;2qGF+o2q5ncqHA10NAC6yX3XHONxmWrnvF00TsloZLFXhM0w4TBo6oeBfX4YIiyGpDRuJFMg3Gl9&#10;2PkJIEkAt+8VyEhuh8qHqqRJlIi+qBwBkDc69/oQNgEYNAtUFm3IPIiACVMzzY86ROIYn/GYaqNw&#10;2j2BKi+JsEnEz/JWVD77flrGHt6rm/eRxd5l4fcOQ3nFsFTCPBToJE8kSWsBXQ0tWeEmG6QuN0TS&#10;Mn0kLDcgdPQQ870eAj7fDp/Pt8KN4LFauJrQWQrDGd/BdN4yWBM8K598Byv+8QaMpi6C+ayvYDr5&#10;U+xd8DV+mDkTLzz9D/zfJ57AfzGeYLz7ziuw2KuNyGBvBPm6wcvJBiE+HoiOCEJyagQy8xKQS9tR&#10;UJGO8ppcxMT7Q0d3o+rQ2/kXXhTE7j0bqEbWEBYrCCF2dALpp5VfEjrs8LRV23dQ4WqvxPadKxRU&#10;BETbuE9Le5UCjlgiUSg6euupflZjx44VCjxix5Qt4/k7d63k8bVK5RgZb2FsxF6TzY/B4+ZhAld3&#10;Yzi7GMKS6sfIhJaKINtOkEk1bfu2lbC20kN8YjAqa7JRQUBEx/rx2n1UTXqE1S6YmesiItID+flR&#10;yC+IRE5+CIqKolBdlUaFUIGhwTYcOdSLg4REY20BMox1ULHoY5zX3YzL5lo47muHo01F+PX8MM5d&#10;PIiDPw+ggwBoHepARWcpytoy0T1cgbPnB3hccjRDGBCwMKTtoh1qbilBW3uFAosGPJ2EjtitbnQN&#10;NaOppQzNzaUYGGrD/uN9hAqPH2pHP+1U52ALqhuKUNdQiG5uDx0fUNDpOsB7DxM8vH9PdxmtVJGq&#10;Yg12FxM6JRji9hh4DlL1HKLqOUSLdXiQLQH0xCc7p2D6prfw4bqn8e6qf+C9tf/ApB3/xALjf+NL&#10;+6ew2PMpLPV7GqsCn8aW4DdgH/kjUnxs4PSlPkxmasHpK2MkbvdAm1Uijnnk4pRvLk775ODXgAJc&#10;DCzC5aAi3KTluhtWgXvhpQQL1YsAJ7UVIwmNVD9UMEr91PNzNW7LGjh+2eq1xw8iSgisEqqhEl5H&#10;aInSyaEly6ciKqINKx/ESMUAkNuBX72S4DhrMcwmforQz9cgaclOFK7UQe3GfejcboV+bTscMXTD&#10;L7QkF8VqUUncsI/Cbac43BHwuGpUj8Rd71RcJ5CuOcThMuO8XSR+pko6QVsl4NlvFkDo+KKf95K2&#10;15jKhbZGOn2nkRetj7sCT5OejK+R3I4kjKWcLnkcyeEEolsmeYq64b1klvkhKrAj9vIiQoFOBMGi&#10;GfUsAJJW1E4fQdcjysbAC62EWR+/V5LaUr7v3EtLt8cRbVR2gwTSfsJymCpN4CNVr7x1pkhdZoBk&#10;giZtuRFSV+5FyipjxC01QPji3fD9Yhs8P9sC5082wHL+Suyd+yP2zvoO1p+ugtWCZVj37Ae0W6/D&#10;aPInsKPi0XtnFgzHLYDx/G8w54238X8EOv/3/8P/+f/+D95/93Vob18JN8d9sLMwgI2JPtztrODn&#10;6YzQUB/ExociNiEEiSnhyC1IQnS8Hzv8dsJEFMhm2podjG0EwmZ+3kiYrCEkVqmQ7R2EzQ7aJFEy&#10;Ype2bV+mQmzTHp21MDDchL3GW3mPLWpbl/ARIMn5EnK9tLt3U+UQJAIbe3t9ePtaqySxtY0OrG13&#10;w8Vtr0oU+/pb8ZgF3PjZ0loLBlRFopT2GW+Dj6cl8gjSzp4a9A82o7ouD+GR3go8+ga7eN4OWi4T&#10;REe7IS3NDxkZfijIDUdNdQa6uuoxMEhb09eKYSqQg1QqncVp6Nynh190N+GGgwEuJwXgLNXNxUuH&#10;ceb8QYKhF+1Dreg80I12gqCJSqmtlXZqqBaHj/dgP9XIINXOAKEyIJZoqIXHy6l6ymidWgkezX4N&#10;eLrQzXs1NpWgmtDs7K7D8NE+DPI+gzxHrFXP/i60c39bTy0VT5tmHyHZNkCb1d+Ozt4m9PVWEzSl&#10;CjZ/jgMEzsGBChWicsagc3igFE/8uGICFvz4Jt7/7mm8/uXf8NqX/8Rb3/8T4zb8CzN0n8Z8i2fw&#10;pfPT+MHnSawJfh4mMYsQVmHgFAAAe/tJREFU4qoHl6/1Yb1AD8GrbNFqzb/AhM4Zn3yc8srGOb98&#10;XKHVuhRYgot+Beqd6r8JeKh67tFSjcTVqMW/RmRuVzyBk0ILRfCI2nkYV6EqXTd9MnGLEPuN97rm&#10;kYnzDrQ9TvEqzyOvQZZxPbI20EgWoZVNS5bVgo7dLnCfvhjec5cgYYmU1PVRtW4vWreYoneXDQ7q&#10;OuEUO+gFKoNrtCw37CNx0yGa8IlVquc3qh5JMt92o9pxiME1+xhctInCOSqQUwTOSQsNeIZF5Rj7&#10;YpgxQPvWs5cqhmqmQ98TbVQbnVQ3NbQ6tdrOaKQFazUUKHmjiwqoVyyVKcE1OgNdJaltZbEv2ji1&#10;eLvM74rFEL9HrFcfbZws7i5vqVDWS1ktgZG8+SKE6sYFDbudCB5vNR/sqEw14XOWb7VH6lJ9xH+7&#10;C4nfayONCid7jSkKNkoS2grpa/Yh6ScjRC3RQcg32vD+bKsGPIs2wmL+T9g7ZwnM5i+F/Zfr+JmW&#10;5oWPVJ7HcOIncPlyFYzHf4zdb02HwftzoTfnC7z/zHN44v88gf/+7//GU//6G778dDZ2b1mFPZtW&#10;QW8H72mwB05We+Hr4YCQYF/4+rnBz9+NCiEQgWGutDjboE2oGBtvp0rYzdCCmdkO7DPdQQBthb7+&#10;JnbkTQTJZsJiHcGhUTCidgQ6ApIx6AhwTM12wsJCC6bqes01fw45V0KfykgUjn+ALdLSI5GeEYXQ&#10;cHfCwkhZLQFPQJAtgsMcaZtsCB9jNajQwmonnB31ER3pTguVgZa2SvT2N6nOW1iSyvOsoKe7E3p6&#10;cq4ef15LREU7Iz7eAwX50VQYtCd9LbymnS1tzUA7DtBCDfc3ozctinZ5I3o2r8BB3v9Ybw1OnR7E&#10;8V8GCZVedAy2U+V0o5tQaOH3NdC6iqKREcVS7hawiNoZPCwDAdsInXKqmiL0DDVh6Bihwnuo5DLP&#10;7aN6EvCUV2agWVTRYdqxkwNUPJJgJpgO9KKHyqaL0Ok/yvvyeql4tfa3EXxitTrQRxs31FOuYCN5&#10;HY3SKVPAOTRYydCA58jQf+KJLV9P5H+Sd/DG3H/jqRl/wb+n/x1PzvwLXvzsb3h96d/w4banMNuI&#10;8KH6Web7JAzDZyLcwxgeS8zg8o05svf44bB7xqjKKVLgOeObj3OEzTmC42pwMS5R/VwPLsKtMLFd&#10;5bhLyyX2S1WzZPGvrGZaL9otgkde9if5m3thxfhdJqB65+CicxKuy2ROgZGUugNz8UimZURX4FFw&#10;Hh4E8TPPR1QZrrsno323PXJW7Ubuci1UrNNH4yZj9Oy0xGE9Z5ym3TpPtXGZqucaVcZNKopb7PAK&#10;PmK7xH45xuKmfTSPRxI84ThjHoJTlqE4yfaQ2CICQdb5kRUOB6h6ekWF0F51Gbijn9uiiET9yCx0&#10;WYJ1wMyPtiiYsJB8jeYVNWphLwJH1taREc+ydKmsQjgk6+oQHLIWjyyrMfamCbFSvfzuDtqq5j2u&#10;qN1hj5rttlRa7sqeSRJaks25K42RRlWTsdQIOQRN6VYrle8Rm1WxyxmFPCdj1V4krTCk2tFD1Pe7&#10;Efa9Dvy/2A4vgsfx4/Uwn7ccpnN+gONna6ls18FqPq3Mq9Ow/qlxsJn1PXy+3wKr2d9Bn9DRemUS&#10;jD6ah43TF+Bv//1fauU/sVuTJ7yHzWt+gNaGVdBe/xP0Nq+DyZ7tsDLVhZO9OZycLNmxreDl5whH&#10;l30wNNiCvQwLM23aFx3YWO+BLZWHtObmO2G6bztMTLZRnWyDHi2UqBsBj8Q22igd3fWwtdVlB7eB&#10;u4epKm3LfaytCDFea0T4CID+HGPKyJ7KIjKKQChMRlV1HnLzpdTvoayWu6cJvHzMFXwkRPmokJJ5&#10;gD2yMiOocgrQ2FqJlvZaKoBGqpBypGdFU0UZ83u0CB5dpZ4CA62QmOCJ0vJkdHRXUaW0oofw6abi&#10;6WFHFgjJ4L39nbVoCvFC1qofUWK/D+18pp7BBvQeJHD2dxM8VEbDtDr7e9Da06jG0rRQ1cj9ho/Q&#10;KhEq/Yc6MCjwIDAkx1Nfl42unmr08/jA0X6lisR2CXzaqWYaWkvR2ltHuBBGR7rRub8NbVRU7fwu&#10;iU5CTfYPHBsgkDrQMax5lt4hqqr+Bgx0C3hos0bVzhh4Dg7QZg1R6TAODxM6+8tVPKH14/v44fNX&#10;8Pq0v+J/Pvov/GXi3/C3iX/H3yf9HU/N/Tte/PrveGcd1Y/+k/jc5t/Q9p2GUILHb40dwta7okXU&#10;jncuLhIwvwZoFgW7EFSMUwSGgOdOVLV6p9bVACqXwAIFnBtB+bgXQ8WSTLUik0lledR0bkuZXZZW&#10;TZKoU6/IuRdSiBE5V8b/EFCy1rMsIvaIcLoTmIW7nkm455eB+6KE/HIAARot2e+h2RggaGqoepo2&#10;GqFruwX2E0g/04r8auqHK+zM19mpbxAAonxuCICoFm4LhBi32OmvsvNfpCI5q6ATjGNUK/tpb/qp&#10;YCQGjLwxZELlQ8s0wHsOsZWks9ifToKnj8ckdzM2olktV0rwCEwOUbkoi0XLJ8dl4GE/rVQ/r+3l&#10;vTp5/06qpHYDydW4U1G5EW4e6KTNkndudVM9dfH7W/a4oETK48sNCR0TlGywQBWBVK/tiGYdF2XJ&#10;pNxevMmaiscMGT8ZM4yQttoEqbRaSbRfEUt2w/urbXD7dAPsF6yE7cKf4PbFOvh+swUun66B9ezv&#10;se21GdhB+AR+sxkRq3Vh//FymExaBN23ZhA+E7B33teY9Mab+CfVzjPPPoVJ49/FmmVfY9eGlYTP&#10;T2xXQHvzKuzesQ76Oluwz2Q3LK0MVOwz2YW9hlthbqqlYCHAsbXZDTuCxN5OD1ZWhJGFNqwstZWS&#10;EeskdkmUztbtS7n9E8xMdiIs2An5BXGqehQe5Q47e0N1LwUfXifjcowJLgm5j5n5LmWrfP2skZQc&#10;pMBTXpGN0oosZGXHICzcVcHHw8sUfoE2CGAEBdoiItwZkWGiXvxQXJKGhpZKwqYOzW21aG2vI0gk&#10;b1KO5LRQ2DsaqOqYk4shwWNJUAVTYRRQ4ciUhFZ0ETpdVDw9fR0MtuzQQ1Q+ndWFyLI0QYKJDkqz&#10;Y1FDVdLYU492qo8OdnYNeLrRRtDVNxTxnsXoIygEPAPKanViiOpFlEtrSxmqytLR0lJKGEnJfIDA&#10;6UH/4T708HMvFYzkenoPtmHouOzrJHSaqWqaNJaKyqZjmGA83IlBgkcA1Mvr+w71o4/P0DfYhIFe&#10;qiWCZ6CrSOV5RPVICIw0JfQiHBjQVLUEQk/s3Pg0lv34D7w/52/464d/IXz+ir+M/zv+NuHv+NfU&#10;f+KpWf/ES1/8G++seRJzDF7GFueP6Wsp0dkZyvaxQ7ln4qxfobJWp31ot8RmhVco8FwKLsG1EEIn&#10;kGontAS/U+3cDinG/Zhq3I+rVe2DSKqWmCo8ErBIRSu+DiOxBA3BMpJcqxlcGEUllMTjmU14lN6I&#10;P8KK8DvVzx+hBXiQVI0RgVFmC0ZouUZyW6ieeL8wAovHLztGoWuzJdo27lPgOabnijNUJReoWq4T&#10;BDcEPspyReI6IXSdKui6PVuqkStUEhetw/GrVTh+odo5vi8QR6hmTvA6mS5xRErpBIZYL5nkOmDs&#10;oxRO/z5ftFH9CBjkbabDhJZUwAQwqiolAw+psI7Tyh2xoWWiwpE8US/BI3kfKY2LLRPwdBh5qXeo&#10;H+Fzyetq5NU28lYKeRVOF+HWyp+nmzZLvkO+q89YXtkcgF4qoxYdKbvboGidqZpbJSOLy2jBSqmW&#10;cjZZII3gSfhRH2HfacHv620IWLwdwUu0EPsTldDy3fD9ehPcF62G5YxvsebFSdj97nzErtBB4mYT&#10;uH29DvumfAaD9+ZA++WJMJr6MbZ8/jU+XTAXX325CN98uRA/LP4Eq5d9g42rCK71S6G1eSV2bl2F&#10;XTtWY7cWAaRL5aFPFWO4Hfv2CQT04O5uhkBfqhZXEwUMgY2EteVu2NvqEVS7FXhkxLKMNJYq1S7t&#10;1bC30UdcjBcqqzPR2FaI4vJUgsND5W5sCBdL3kPAIwpHWglrmz1UR/sQHeOJnNxYBZGiknSUlGeh&#10;mPYpMzsKIaGO8CR4/IMIHbFcQfyDy30REa5IpzWrqslHU2sNFQ+D4Glqq0dbZyO6ehtQ11SIhGQ/&#10;OLvow43WLYj3yMkORRNtVt9AM1VOC89rI6ikbC0Aooqg6ukb7kFXZwMy/VwRbrwb2anBqKovQlNH&#10;HToGBDydBA+t1oEetPe3oqauENXVuVQ0tDwEwiDBMKZo+qlo2jpreE6usoMCtQHuVyOPeX0XrVQX&#10;7yWJYhm/I4ljgUonAdgx1K7gJtFOy9ZFW9ZPtaTO4X16eG33/k6lxoYGKgmXMqV0JLmsAY/YLkk2&#10;F6gY7i3kcSmzEzzb1/8Fy5f9FyYu/G/85T1K5ff/hwAihMb9FX8b/ze8MPM5fPjle5i89EN8tWMm&#10;dG3Xwd3LDFnOQehxTqHaySN0KnEprAyHXVIJnFyc8y/EL7RbooLO+vEzbdgfUVW4H1uDe7RHDwic&#10;6/4FuEpF9DstmLx363eqJHnN8YiU1AVCAh6CZkTK5rIt4ImuxCN5+6hUv5Jp0wo6gLIejJT2ABV9&#10;jF6MFHYQPq2qDC/jhh74ZeM8O3brRtqtbWY4quOIM5LnYce+bBqAa1QconxEAV3l9jXaIFFB1wgW&#10;Ac+vhMtpdupTZgSPaRCOUZHIioYHGAdpfQQ+MnJZtgepcAQ6vQSBAEFUz+C+AIJFli6VgYD+arzP&#10;AOElragXyQtJsljG4rRQ1TTscUTtLjvU7rQnOFxUxWrINAQ/U41d8U3n768Ut4Jzcd5D85JAWa9Z&#10;3tF1ylkWjRfrFqFZNJ4/j0pGixXkM3XzOVoN/dW0ikLar7S1JohfpsvQQSwjfoUu0tebIG+bFUp2&#10;2iBxpQ5V0Dp4fLIKZlO/xtY3Z8F65rfIpG3N3mkB3x82w2zGlyrJvOfVydB/dwbMl64hZJZj9cof&#10;sWblEixf+jWW/vAFt7/F9i0robt7E3R0NkJLay127VoLXR1aHUOqDyoeK8s9cCVsYuO8kJ8fg8zM&#10;MHh5mtFibeMxLTjY68HZyZAg0cPevZtpsX5UE0Jl1LFUrrw8zZGcHIiConhU1WagvrGQ2ykICnYk&#10;YHRhReslCmdM9Uhra6ePwCAnpNMuFRE6ZVQ7RSVZyC/MoB3KIbzSeSwcwSGO8A2wRnCwnQKPtDHR&#10;nkoh1TaXob61CrWtFahrq6FlqUd9Sy1aOutouxpQUZmJ0BAHWksD+NKyJcZ7o4z3bWmveQwdadt6&#10;CCGqC/WZ0d7ViJwwPwQZaiE91heVNXmEWi06+mlzFHgk/9JDZdKOytoClPD5BSwDhIcCjySRj1Hx&#10;SDKYakXK4j1KEYm9kjE4AhYqHd6nc6gDbYRMJ+EjUOk7wmuolGSsTt/hfmXpGrsbUN9ZzW3Ciffv&#10;GuZzEILtAqcBAY9MAK2koqG9Yiu5HY3VKlNKR8Xo4EEFnrVL/oIfvv2/mLrwv/CPD/4L//Pe/+Df&#10;4/6Fp8b/G09PeBJTPpuAH9Z9ieVbFmOD1lLsNd8BGyd9pDn74KRvIc4RGFcjq3DKJw8HHJNxxDmN&#10;yidf7b9ElXPen2AiWK7QZskM9QdxhA8Vzq2wUlzyzcFvBMkDfr4vykZyPISFUjejUytGctowQism&#10;FS9RQqq0XtipKa1XHyR0+jGSx3PyZaqFLNPRpbZHZABiEbcJr4fhBThp7IbWtXoY2mWNYwYuuGDq&#10;jyuExVWC4zohI8lmieuEiMBIIHSFtugi4ywB9LNZME6Y0m5RfRyiOhkkXAYIBcnzHOC9xHbJGs/d&#10;Rp4q59NMtdGq44rW3a5okne5UwFJmV2iSc8FtVr2qNphh0oqklq2Yo+KNuxD6RZzBZ52A08c4HPJ&#10;gvAXPdNxwTNFvexPqlpt+q44YE3gEUYnXWKpouSNEkFqLeefXWLws2ssTrnF45RrPA47RKDP3J9A&#10;c1FTJ7JW0Wat1Ecmvyt/m6WCTOlOW9To0pYSypXadqjYZYOEn7Th/9V6eHxM8Ez5CoYTPlOTcyv2&#10;2CBP2wIBy7bSbv0InTdnYPeLE6BL1eP10xZYaO+CoeEuWhQbODqZYTdhs2PHWu7bwc6+h7EbRkYy&#10;2leLANGGpTktFZWOk6MhfLwtCA9/drJU1NSz02cEw93NGDbW2nClVXF1MVJhZ7sHRgKfHcuwfedy&#10;BaawcBfaowjCIB6FxfHqL3xNfT5y8mLg42utlJKEuYWWSlyLAnJ1NUNMjB/yChIVdDTgySB4Uggt&#10;gqgyh+onAxlZUQiNcFPqRyASSvgkJ/ihtDKLsCF0VFSihgCqa5V8SR2BVIOWrgbU0AbFxvvyjzVV&#10;k68lomjRMjOj+Gwl6OgWZUSlQ/C0MzqV5WqnEiIIeCw/PhJBxrpIDfOkBcyiqqpCK89pJ2xEhXQf&#10;7KUF6uJ3lKCkNB2NzaW0Pu0qbyNwkapVr8y5orqRwX7Sjh2TwYGd6j4dKnHcSTh17W8laHgO4dTH&#10;6D1EG0XwSI6nsr4URWVZaKWa01TD+Ix8Vkkyd1O9DfbXEC5jOR0NeA4PVeHIcOXjvM6R/RQno3me&#10;J1Ys/Bu+Wfg/mDTrr/gXrdYbM97Agm9mYdE3szFr0UR8u+xT7NZZBz3DDdiju06NZTDatwWB1ja4&#10;FF1D6FTj13DaLL8CnHDLwlGXdNqtQlwMKcWFoCJc47FrVENXCKLr3CevOhbbJfmeO7RZDwkisV8P&#10;xF5RxQhgHsVoxvTIZ2TLO7xkFnwDAcTIopXKklHOMsBQqlrNeJTC87KojhRwujFC9TMi6wQVykJk&#10;BFBanSrNH9J1Qfs6AxylqjjOzn+BiuCaZTBuEDiieC6z8wqIrlKhXLEIwgWqm/PcPkfFdMYiFL8w&#10;xG4do1I6RCVxkMDZL68XlrE4Rj4Ekbcqscsa0VJtqtd2QOMeJ1V1qtvpoAHMDnZyQkfgUr3DhsCx&#10;prqxRZO2oyrNi3q5HpiNa0HZuOSfgXNUNKJiBqmS5F5lWy3ZuqiSfTPbRm0ntFMtSRn+OO3icVmK&#10;g4qnz8Qf9TvtULbFCjlrTAicvShYb44yKpoGXV5j7Iluc1o6U1pD8wD0WwSgzdgD1QRP0UZTpPy0&#10;B0G0Wi4LV8By2tewn/Mj0lcboMnIDQV7rBG0Yjs8vqFqeXsWdj3zIbSe+wChP21GtJUFQqgyapvy&#10;UN+QTyC4w8KCFsnSANbWe2FlZcjWiPZnrwp7WyM4OxoTMPsQFGiPxARfwkIsjORbEpCWGgAv2iEX&#10;ZwN4uJuocHeTa/cQXhsJry3wptpJTPRHXn4siooTCY0EAiQRtfU5qK7LpmWKgJu7qYKOwMfKWgeO&#10;jgYICXRAZnoESsoyFHRKyjKVxRK7VVicrlRPdS1tG/elURVFxXojKsqN4LFBbLQ7CkvTUNtSSdhU&#10;E0DVVD1VqGfbSPCI6mloq0NNYynSadnCIpxVbiia4EmVcT/VhWjvbqI9akUno4OduIPwEQiJ4pF9&#10;pbmpiHa1QUq4NxVNOuqay9HS16pAoCwQFU83bVlHbzOa26sIq1oFHgUcQqZLyu5UORIyv6qbcJEy&#10;+iAVjVgwBSSCqZvRPtSCFlq1zkFC5HAfjw9ovoNqp22gHcU1BUjPSURDUyUGD2qsWSttYQufpXuw&#10;DYMDdTgwWsEaK6Er+IyC5+iBisftsYOVBM/sV/DNvJcwbvo/8dLEp/HZdwuxg/5ba9carFz1FdZu&#10;/AF6BptgbLQZ+voyT2Uj9PTXwWLvLhyPLsG9+GbcjK3HhdAypXTOBxTTYpXhF59c/BpYhCuhpbRb&#10;ebjK9qqoI6lwBRXiblQlHsbX4U54KW4GEUJsH8ZLmV0GDNYq+DyMLKWlovKRHE4BVY7kcVJlvE8N&#10;HvGYGtcjlipT4CRrA7USOFQ5suAYFdGIRNUgRsppw6oOEFjNOGlB27HZGMcNXXBqrwfOEhaXCZmr&#10;VA0CHolLFoEKPJfMg3CGHfjMPn+cJnBOEjDHCJVj/HxCPlsF02oFqxK75HoOEA7SHuS+NqlyGYvN&#10;kWkPolLc0URQ1BJGVQRN2WZzAslRjTiWRcPkFcOnXeLwq0eyevmfKBdRMaKexLYJxMq3WKCIdqhw&#10;nQmKGbWEWC9BJ+v/yD3287n7jb3QTIiVb7RA/koDFK43Q/Uue3QYeqh3r5+0C8dZ3vu0i3xfFM64&#10;ShuNQXM/qix3lG8yQ8kaYxSsNkTU99uoeJbDY+FyRHyzVcGy34x/6XVsEfjTdmW3jD9aiO3PfICt&#10;T76DmBVbke/oiHB3CzQ35uLQkSZaniyER3jSapixs5uqcHW1hLu7tSo5uzjuU+Dxon2PinJFeloQ&#10;srNCabfCUF2dhPLyBCSn+MGbikHUj6eHiQonR31YUH072OkiimokK2tU7Qh0CB9Nm0RlkaNmdien&#10;BKnqlVgsM/OdtG0GiI5wRUFuPCqqch8rHoGPgKi0jNulebRKRTyehxxCLSElgOrFi2C1RTghmZUV&#10;i+qGMpXjaWiuQmNLtSbfQ+jUUfE0tNWjpqkCxRWZyMyNREpKIOKjPJAUF8DvykNbZ4MCjMBHoNNO&#10;NdPBzqxafq6uLERalB8So32QX5CE6vpiNPU0K5ulFI8KsUV96CFEBCT9tFoCF7FSCjiSFBbA8LOA&#10;SA0sJHTELsl8q7HpDw2EVlF1HqqaSng+oXSwjzCilRqURHMHKhrLkJmXRJiXol++U2wej7dKqZ12&#10;S+Z67R+segwdiT8rnjGlI9AR+Dyxc8WXWL9iEeZ/Pg7TFn6E1euXwsxsDyxMd0JbBmox9OihDQ02&#10;wlB/Ewz0N0JHdzUl9GpUeUbgTmIrfottoMIpw7UIWiiqoCuh5TgnpfDoKpz3y1cJZwHP7YhK/hXP&#10;U0lmGUQo8BGr9UdkOW7y/FuBhSqfoypctFkP4irwILxYU+WSilZeOyFDxRNHyyUAkmSyKJ8iKpwS&#10;Wi4CRgYWKotVMYCRMrFj+0cHGu4H6g8pK3ZM8h4bTXCO7a+Ewxnao7P7fFSJ/Qo77yUzf5wjkE7q&#10;eeCUvg9OGfrihIEXjjIO6Lljv64HWy8M8fiAjhv2U+306LqjVcsRzTvs0bTTHpVbLFG+2QI1tFJV&#10;W2ROlcZOlVOxSFRR7VTvsFYwKd/Mz9usFVwk19OlqlnuKkHdRMsmiqhCruP9qni/Jh0nAscbh2yC&#10;cdQxgrYrWAMogqyOiqacNqqCYJNpHIMW/jjuFE6rlohbVFC/jcZ1nyRc8UnGRe9EHLYJ0iSiBWyr&#10;DFG40hCVVD2Zq/QQ+TVVzOKtVE17MUQ4nXGPQzOVUSAVj/+PW2Ex7UtsefJdbPzHG4hdvhWtXn5w&#10;2bMR0UG2aOsoUDOfS8qT2Vnd4OZiQWjY0HI4ItDfBT5etgTPXjg7GPKzDdWOD7IyQ5GTFYbMjBAU&#10;5MsI31SUlsQjPs5rVPEQUp77eC9DOBE6/j5WSEmi2smLZedMZCQ8hk5BYRKKy1JQ15hH1ZKMwCAH&#10;TVVr3zbY2+nQNtkjOzsapQROOW1VaXmWAo+0peWEUXmBJipykJufgESqr0RCMCLSCcH+tshIi6Si&#10;KkEzlY0GOARPSw236wgigVEtFVG1SgwXFCWpHFQsIZkYG8DnyUVrhwY8nd2jqoe2q53WRdRPZ2+H&#10;ul9xUQryc2JQXJLK+xSjkVanhQpEVI/kaNqHu9FJy9Uj6oSfew+IxZJWAxtp/wyinv1tPE7wSIKZ&#10;wOnmsc4D7aihVUzLSUABraYklQVmAh0JAZ1Yyuz8ZFRWFRFmvB/BI2X9NskR7e/EwHATwVONA/2l&#10;tFylOPgnqyXQGVM60irw2NJjm5psx4ZN32LJso+xbecqWFrrwcqCPlx3Df34RlhbafHzDhjRbgmE&#10;ZDKdltZyuO7VQw//E58JKsEp3wKc9Mmj5cqj4inB9ahqVemSMT2Xgkvxe0wN1VEDfo+qwk0ZxxNT&#10;rRSP5Hfknet/UMH8HlKI677ZuBdVRgA1qnhIO/aAcHoUTYVDJSQDBUfyZTKpBkIqB5TNtoA2S1SR&#10;2DAZUCj70+tVFUy97bSUIGo4plFD3HfWORrtawxxmkrkMpXKaSqCn6ksfmFnP834hZ9/MfDGL/qE&#10;jp4nDhE4BwUyu10wsMsR7Vus0brZCh1bbdFO2DRupWXaZMGwRD33l7LjZizbjYwfdyPt+91IX6KF&#10;VEbKkl1I+1ELOT/po4gWqHSDuVpStJa2qJqAqacta6B9Kud9iteZooDqI2+lEbf3EU5WqKfq6DAi&#10;8GiNuoy8aKcIOQKpeI0RsvldBSv00LTbHgftgnHaLR7X/VJwJySDv8dc3AvJxu+BmWxzCPl0XPFL&#10;xQHep452r0zyS1RRRasMUEpV1cznqNpuRYVFi7bWgHbOATf8U/B7aCb2O4QifKUWApZtg92877Hp&#10;X+9g/d9eQ8zSTTgVlogQvV2w0F2L1AQv9PWUoaevArm5UQjwtYePhzVCA5wRHuQKf29bBR1Xp72I&#10;DHFCFlVJbmaYgo+AJzMjGEWFVBVVaSgpjkNUpOtjxePhvhfehJCUtXOyIhVw8qgK8gmIgsI4fo5X&#10;yV9RCpVVWVQtmYiK8VR2SwYl2truJsBMkZgUSDhlPgaP2CoNfEQB5fK6fB7LRS7vn5wWjDQ+V3yS&#10;D+2WPdKTQ1H1J/BIOV1aDYQInqYagqcG5dW0KZnRiI7yRGigI2IiRMFkqPM0wNEonM4BSdh2sGVn&#10;76P9oRVraa9Ec0sxlWORsm3NXU1oIpyaBVJj8GGrQpLT+zWgEeXzWN2wFejUSAK8vYIw4vEjA5qq&#10;2BCvIzhq2usUeHLzktEmgxglqXygl9DR5JKaehqRX5yG0tIcNYCxl2Bqk2uHutBBEPUNN2N4sIZK&#10;h+AZ1IDnf+V5hqsew0dZLT8/W/712EtFsxZbd4itImisdWFhshVWZtspY13UX5y0NH84O+sTPGuh&#10;Mzr7V0v7J0RYOuIY1cxJ2igZz3PaNw/n/KWkXolf/TUDCsVu3YiowM2wUtyipboSXIhf3NNwQ0rr&#10;sVRJwfm4T2slcTMwj50iFw+ogiDvYKcyepRQi4exUnavULPVR2SQoYz5UbaM6kgARMioylcGt0t6&#10;NTBKriFoOgknbmcSZFQ96pgAqqQP5xyjcHCXDa7QTt20DsUZAueolj0O77DDIdqYI1pOOLjDGUPb&#10;HTC0zR79hEw/IdO/0wG9tC99kpfZ46aWV23eZos6KpfqjeZKLUjnLdlggqqtVlQf8u5xS1TuoBrZ&#10;aoGyLeaqUzfwegFOHeFRwfOK1u5DxpI9SPp6BxIZyYt3Imkx2293Elx7kPLdLiR/x+0ftZG2dDcy&#10;l+siY6kOstgWrtuLRj67VNkueSXy95iOuxH5GIkpwqMoKsn4coxEFeFBWB5uEjg/O0aijSqngs9a&#10;xmet2GCKqk0CQVM+jw069V3RreeEPgNn9Bk645JrNMD7jMTz3847DtFr9ijwuCxajl3PjsPmv7+O&#10;yO/X4Vp0OmqdXKG/4QfY8/9QYU4Y+gcq0d5ZhLT0EPgHOiAoyJlqww0BAY7wcDOFH1VLAqGQzePZ&#10;GWPQCUFGerAK+f9XW5OO/LxIBAXaKMs1Bp6wYAdkpoWpaQu5efFUJrHIy49jCICSGSkoLpYSeRpi&#10;E3xhp8YFyZs6deHmZIjISE8UFqcquyXwGVM8si0h+6trCxTUklKCkc5nTKAyCw2WBHMQKgiVptZq&#10;BR2JFnbg5jYNfBoInTq21XXFqmqWmRWNhPgAxEX7I1fyJc2VqozeToUj9kqBp5+dmZ9b+1rRQlvV&#10;0d9CKNUSZGWobShBExVPkxwbzfVoKlyaErtYo65hqhUpe6sk8mjQVrV01yOnMA15Jen8nlaCg2Ah&#10;VMQute3vQiPvl1uSiRzCp6WrTiWVxW5JjqeH4Gnrb0Uxfy9FhRl8riaCiYpIfa9UxaiwhlswLEul&#10;DkpyWaxV1Sh0qnF0fy2OHajB8YNV/wGPlC8Dfc1hYbYR+oSPGWEjVQIL4y3w9eB/wtpMnDvTjwOH&#10;Gvgfx5/HtkNv9yrsIXi271wCA611qPCIxvmoGlyPq8el0DJcoAIS23WWaue4W5oCj7x19HpYCa1X&#10;Ds74ZOBCQA6uBOXjV+9MgqcAj+KrVDXrXhSVT2gh7oQV4r5Mr6AikvK5bN+j7XpEAKmks0Anfazq&#10;xW3CaERyPFLhkgXlEwkdKbcX9xBctGplVDx1Rwgf2i6ZWKpetzyAB1Q/12gfbtqE4a5DBK6YBuDY&#10;dsJlvSm6qTi611qgZ50FutaYUSHtQ+tqE7SuMkELt9s3WqCfcBoS+FAFtdBONRMiTYRSg1StaI8k&#10;oSw2q2KLFcqoiCppqWoINVEvYoeK1xkrZZT8PaGyeBdSCJu077WRtUIX+VQxooKkHH7CKUa9JLCH&#10;trB6JxUKr5fkdKuuE/abB+CMcxxu+GXhoajFRP4uM2hZswnojEb+Lir4O87CRfcEHKUt6zF0Qy2v&#10;L167V4FHthv4PS20aq06jujgPY+Y+eC4mTdO2wbhslMEHgZnA3FSdSziv1saEjcYwH/pVrh/sQq6&#10;z0/A9n+8icRlW3A1LAUnfMLgvH09dNZ9C08nfbUmjLwKt7W1QMEnJNQFoaFuCA5ygj8tiyRdU5L9&#10;H4NGAx4NgDQ5nxBUViQrAEVHucLN1QjuDDcnA3jz/2h8rA9ycgU6DFougU4uQaQBTzJtVyqVTKqy&#10;Om6uJrC31YUrAeTmYIQwAlDgNAYeyfOMAUeisjpPjZMp4l/7xOQg2kE/gsMTwQE2bP2UMmpqrVKq&#10;R6DT2lE/Ch9NcrmxXcb11KKrv4GQqeO9s5GaTFWXEUuQlKGlkwqGIUpGoqWrGU0MUTQN/Fwr4Gos&#10;VNdV1xSiifZMkroCHSltS65HoCO2p6WnBa29TQSKDPaTUniXWrBLBv41d9UjKycZaVnxhFCTGvwn&#10;1yp4HCCYeH1hZT4ysmJR11LOa2UEtKgiqW4JpLpQWp1P5ZrMZ6hX4JF9Y/DrGWql1apVsDk8VKEU&#10;jkDn2IFagkcDneOHKhnSVuGJ3FxKx2gn/iPugYX5Ztha71S2ys5CGxEhjmhqzFXvOj57rhcdHfkI&#10;C7WGscE6aGuvwM6dS2G8dzPifdzQHp6J47REp/wLcYZK53xAIS4EFj+ubN2MrMT18Aqc9ctX0ysk&#10;53OdIcrndxm/k1ir4PMwrkpZrcve/IsdXkLglOE+VZIMGvwjTKpf5bRm7FgCHoFOaoMa0/NIwCP5&#10;HioeBRruHynoUoMLR2RVw4ajGGlklNN2yZKq8kqdsj6gkW39ftwv6sBDXvMgIBe/20Xi173eGCQs&#10;2lbsRfMyQ7SybVtJ4Kw0RtMKIzSsMETdcgPUsa2nFWokpOrWmqJkuT4KlxEaVCEp32xDwuebkPzl&#10;dm7vQCqhIpH8NZXMl9uQ8uVWpH7Nc77eomxY5o86KFptjGrauEZtZ7TouqlBiMMWgbhAFfNbaDZu&#10;h2TSIiXhgk8irvgm4xbt0724UsKYP3OGAJhKkD/H/XgqzKAsnJNyO8HVb+CGZtq0OoJPrFk9odWs&#10;7YB2XRcFsz4TbwyY+uKQuT+OWfnhZ+sAXHONxR3fVDyKyCPMCPwk/t5jC3GTz5C5xQR+BI/XV2tg&#10;+NIUaP3zbRRu1OMfniRcCohFpqkpdq9eDL0tPyKUf9haGrJwYIidsS4bCXHeCAm0RyCh4+NtjhCq&#10;h9RR8AhoxgA0BiHZl5cbgcKCaMTGuCvwSI7HmarFyUEf4QRZVlYM4ZOgARDbvHzJ99B6MQqLUgiI&#10;NGRkhMHP2woOBI+znS5c7A0RHOjCaxIVYP6scsagIwMEa+uL1GjmtIwIqh1/AseLz2+LqHAvAikd&#10;TS1Vj6EjIWNwpG0keAQ+vQMt2H+0GweoPNo6qpDP58vKiEdlTaka9yMleLFkEnWSH2pvQGN3M4P2&#10;qKVajeGRqpYkvOt5rpojRZskdkfUiORgGnlNUVk+ygin1r5GdBM4XQc0Ux26qIDa+5pQUEzoEXhS&#10;hRNFo6wWrxXwSK6mrK4UaZmxKpfUe1jmc8n0iH5GH+/Tg4r6UiqiZNQ1Vaocj1JMBI+C4GAb9g81&#10;aNQNQ2Aj0NFEHWFTgxOHq3HiEONwDZ6oqkqghA1FRJg9nB1lQewdsDbfDm/+ZUiJ90FFSaKa9n7q&#10;51b8fLyFn+PU5Ljdu1bAzGQbQvxskEMJWpoWjYaQRLQ7JuOoVwFOUO2c8srB7cgK3JGEM62YlNWv&#10;UhFdDOR/XlqvX2nJfvXPxbXgItyNrVbv45I1eh7EVeOGPy2BrMMckq9GNqsRzlGaCaR/MJDKv+js&#10;ZCrnI1YroUqz0FgKO54ooLx2oJS2SqxVA5VOs6yWOKTJDWXxnFxZL5pAyhJYEVoy8LCiHyNlg3iU&#10;UosR3zTcpxK6TDVxdI8z+rfbonOtOdpWmaJ1rRnaCJq2dWZoXW+BFiqfNlqsujVUEARPxU8GqOW+&#10;OiocyfdUUT1VrKH1WmWkkrcFa40Ye1HE/cUMUUUyyVSmQgyYB6rBf8dsw3Haid/vnYor3slUK9z2&#10;iMc1lbPJpfogCFKrGYRBMn83cSVqsfwbtFHn3WJwxCoI/Xs90MlnFxXWsN0adVKK326DFlq8PiMP&#10;HCBkjtqG4hQt5ynnaJxyisJp+yiccwjHJZco3PVKwgP/NComKs9cWtk0fl9iMe5G5iBvhxkCl26D&#10;zxdrYPzSVOj84x206driakgKIRmFLidvGG1cjp0rv4YxLXlsOCHXmIOWlkKkpgUikIrBz9cKLnY6&#10;8HQ2UOXp9FHYCGjGYuxzdhbtVG4kYniejOVxcdAjPHTgaKND5eSIrMwoAidewUfUjoTARwGIqqe0&#10;PBPZObFUKg6ElQH/DxNcjAA/e2Rlx6F8FDZjwJEQiyVqp66hWH2W+2Rmx6qJpNERbgSPO/Lzk9HQ&#10;JNUssUPVmgSzyvFUo577Jcks1au+oRYMyEzxzmpl/bKyEvmdRQoY9W31hE4t2zoVjVQ1LYROc08b&#10;o5kKpJKWLlfln2qbytWgQcm7iBIRKIgdknFDyakxfL54NHbWKTUjQBI1olFF7SiuLEByepSqjomN&#10;6j5EaBE6nQd72PZQWVUjIzNBJdu7JUl9eFApHokORhWfMTc/DVW1pejmfTuHpdQ+mlsa6MTwcBOO&#10;HqzDiYP1VDj1OHm44XGcOPS/Pz9RVib+mVK0MIp/OexgZ7ML9tZaCA+2R35WBMoK41BbnYb9lE1n&#10;T3fj0DB/wERP/qPpISLIHrmp/ijOCkIl/xp11uejLZNUdotHvU0C9rtn40ZkFU4SQL/IOj1UP78G&#10;5FOOl6nBhcepdn4NzqciKsXFoAJc8svFbe7/TUYy05Zd88vG7yEFtFoVCjwPqH4eRJbycxnuyXIZ&#10;Mt5HEs4CISmpyzo9tFoqsSwAKZT3eklpnQqntFuT8wkvwEhsseq0j6JKeD/atyRux1eycxFCDVRA&#10;XT+zk/Ge8qaLwEw8IoSus3OeNabl0XfHIR0X9G2zR9cma/Rss8OwnhuOGLhjv44zDhIgsrD8r9Zh&#10;OG0ZhCvu8fwO2sYo6bAELi3LBVqec65xuOSVjCs+qbgVRMCGFigreTesAHej+DPHE64JfM6EEj4v&#10;f1a5R0Q+4cx9aVSHKfxZJG8Tw+fnsXthebhDO3WVsDhhF6rK6gctAtQs+v69XrRjgTjJn0FK56cJ&#10;GUmun5HPAhtC5ixhdY7HLjjH4CbV1cPQLP6+c3E/qQwP0wj1THlJo0CuhM9HZaBjh7DlO+H32UqY&#10;vTwVe5/6AMfsAnAzPBXnPCLxs3cEfHbvwI5V32Dnqi9hs3cTMhJ9UFWRhjSCJ8DfGr4+lnCw0oKd&#10;+Q5aHgekpgQgLTVQhcBG2j+DJz8vCnGxngTPXqV2nG114GC9G/5+tjwvQq3/myN5nj+BR6yW5Gdk&#10;bE4+P0eEusLVbR/cJPjH1cfbmiCMpNLJVepmDDiiciQEPPWNJYQL1UlTiVoQq7auANmZkYQlLV5O&#10;IuobKgmZKlqnclRTNUiIjaqpr0Bdo6ghqpQuwqSNiob3LC7OIHiSUEKF0tDWoKxWY0fjY8vVKpap&#10;p/UxeGQgojyT2L2q2mK09LcqBaKAIFBhSOk+JT0OSSkRakyRwGYMPqKKuvZ3qkGAyfxZS/mz9hAa&#10;fVRMXQIdFb2oJwQzc6gSi1IJk1YeHyCgNMqo80Af6gjE7LwUPnceOmn3urhPldsJne6hLgwJeA5p&#10;wHPiUAN+PtL4OAQ20p462qTaJ7JSQ9FYm4mezmIU5kfAy9MY3m7GSIv3RVk+/xIUxKOiKAGtTbnq&#10;vTmnTrQRRCQ/gVOQHoiCJHdkxzqjsTxJvU/n1CnSuLIQhW5haHZOwUHvDAy7ZeKIdy6OeqYTQNk4&#10;RzVz3COdkUZbRtsVUYJLQfn4xSMVZ2UWejA7GUFzL7oc1wOyaRlE9cgqhvKXnX/paclE9dwJysMf&#10;7Kwj6U2aHI68ZieJHTKbakYsFpWPWC6pYt0P5/kBWTzO63OocAihhwnleFjOazKpgHiPkWoqoqaj&#10;eNR6FOC2wOdRSA5hlQMQDI+CMnGXquOyXRjOmgbiZyMvHJZqFy3RYT1X/Ey7csFG1nMOxW3alAs2&#10;VC7GnrjkHInfA9IVQJAmY5UYhId6bY+8TUPyMencx+dBglgaRrLYT0YSrSXbRwTOw8gCPIgqJIyz&#10;cdkzAbd5z3uE0d1weUNHFn4l8H+xD8evrjG4SpV0jVC74JZA9ZiB6wxpr3LfdQEpldQ17xSCKhEX&#10;veJxyTMeVxl/BPHnjRa48XkKCfFyGQ3eSejw9yqvG0oqxZ3wLNTqOyJhzR6Ef7MeFq9Og9WrU/Cr&#10;dzRtWCou+lCdMWos7bFn9XfY8dOXMNq2nJbLSsEjJTUAwcEOymo52+6BtelWKhFbleeR+DN4pJXI&#10;ouWSa6Ws7uJsCAeb3XCy2cM/ktqEhyVSUkIVaMagM2azBDoSxaXpKpcTFxcAP36vn68NvNzN4O1u&#10;geSEUJSVaipbEmPwGQsBUHNrhVryQuZDtbVX8fwMXhdMpcWfs5ZAGgVPTb0Ap4zAEehUKjXU2i4W&#10;rIH3oNVsKkMJvyudkBDrI0pFEsYttFZtvQSKSjC3s2N30DK1o4HHqhvLR8GZRKgVoaWvBZ1DUpHq&#10;QhujnYCRSldmQRriEkNpiUqUDdIARzPQsIdwqaNiSU2LQS7BIpWzPtqproMaxdN9uI+Qa0VOfioy&#10;qRobe6jSFHiojAg5AU9jVwtyC2RkdwaftYVA6lOKR3JO8twDgw04Qpt1ktCRGAPNGGx+Odb8+PMT&#10;IUGetE/JGOwtRx2BkpTgjmT+45Zkh6OiIA4VVDxl+TGopuXqay/Cgb5KNDdkorIkCqVZfkgNM0NO&#10;jCN62/Jx4kgz/VsTjhyoR2dlPrLtg1FpG4tWxxR0Oqei2zEBB1xTcMozG0ecE2nFMrmdiZPytk52&#10;7BvhJTjnk4ErUuVK4F/YpFr8FlbIjpFG9ZOJ+9GllPpiyQgMWU41slwloVXeR2a1yxrOYrvYUR5S&#10;BYkyUmv8EGQyofSRrN1T0qVGOysr1nZMY8fEZjUewIiM/5EBh/1nFYRGoouodlLwkB0b6TI6WmbR&#10;1/G5KoFIPqNPMm4TKhepbM6a+qmBhicJo4M6Tmqp1UP6rhje44Dh3Q44YOCBc3YRCkAPYgvxkEri&#10;fnI5HtAm3U+kcklkpyZcRqKpKAi7G76puOSRSHuVTEik47fAbMIlU1mucw4R+JVK5SbPuUIAXfZI&#10;ULARBXOW+8WSidK6SFV1narqXiifleC9HZCJ66KwCKDfCOFbfJbrPikKQr/7U9lFFfHno50qaObv&#10;hWpRIk+GNcg0lmr+vvPxMIqqNDgNLcbOSFuvg9glm2H79gz4T/mM/xbpuBaQSKsVzWePwSHXYFhv&#10;XI1tP30BnU0/ws/DDFk54fzLHITwCBcEB9orq2VlsgV+VD+Jib7/Cz6igNKlZaTxmpzcCMTHa8Bj&#10;a6lFm7Ub9lRMXrxvUmIw8vI04BnL70huR+yRLHNRVJJKCyEjkpNorSKRnhKMiBBn+Lrxe6MDUFKU&#10;9qcxPP+7qlVDhSOr9LXTJkkryqigIIXgkSR4LEFTivqWKkKFoGlmqwYTsqXdaqDtau4QxdM4mvup&#10;QQUVR1paLJ8rHXUEU3O3RuUIcLoGpZyugU8b4dPE/fXN1SggLLJp88RytfQ2KZujqSgxCI6WoQ7k&#10;lWYjljAsrcpTiV+Zea4mgI6CpYGqSqxUek68uodMi+jiOZLjkbaV35tfTChmxVDd1Cgr101VJOqq&#10;g5Bp6W1HfkkOsnNT0Ux1JnZPFI9KdvNZ+wYa6Ygkn6OxVWPA+XMIkI5TFT3h6eWE3OwItNalorEm&#10;Gc1sO1tomeqzUVlE6BREobwwmsonBo1VlGCNuerFXDVlUShK9UBWrC3VThwOD0kSqQH7CbAjQzU4&#10;PlyP5rxMJFj7Is04EGVm9P2uaeh1SUW/YxJOEjA3oyrxq1++Wib1rG8mzvpk42JgLu1YHs5QHd0M&#10;LqDlKsKNQKoinn83nCCQqRWEjMxm/yOklBapmvtFIZWoNX3UXC3aLbFhykKlN+CRVLuKpYROdUPr&#10;NVJBZdN6Uo3veZTTgkfFXXgkeaHiPowMnAH6z6hZ71J6HqEykfEvD9hh1eJjMkYot4UtIZbCz2J1&#10;AvNwX95Gaid2zA+nDD1wwTIQ5yz8cdhA3t1OCBl44rCuB6HkjiFtFwxqO9OieeD4vgCcNA8ilMJx&#10;lnHKOhynbSNwxj4MP1sF46hZAIPqyjoUpx0jcNEjDr8TAH/El+IPqp3bfqJeknHZOxG3A7NwJzQH&#10;f4Tl0rZRDbK9y8+/ETi3fDNwyy+DiiabkUUIZSmQ3eH2/QjaTwFrkeTFaE2L5VXTohSrlNL6g/e4&#10;Sxt3V+xXWDZuB6Wiz9IL6Wt3I/6HrbB7ayryl2ykosulmkrATT9JfMfhAhVQkqERti77AjvXfafK&#10;1wKd1IwgRBI8IYF2cHPQg4XxZvh4CjwInpT/gEcpnlQqH16TTsWTTWglJPnC3XUvbC12ETraqvVw&#10;MUFiXOD/n8WSEADJPhnAJzPXGxoLVFRVZiCD8AnwtkVMuDeKCggmAkfgI5WtMfgIeKpr89U8KIGO&#10;rD9cUZXD+yYjIT6YCiIKlXXFaKSNGiupq6C6aSJw6jsIq85atHSMVbxq1L3TUqJo01JQR6i0dlHt&#10;CHiocET1SAiIRE1Ip+9ix64m7CSHJbmoln5Np1c5HsnBEA4dhEtZTRHik0NQUJ6pEr7KIknli1Dp&#10;PtKnIJaTl4qUjGg0EqJqLI9cS/DI9VJaL6rIRWp6NGqaKzWVL3Vco3hEgRWVFyAjO0XlosTqCXik&#10;AtdMKHX3N2NwqF6lY8YSzFLZktBUuxgyvoftE5Ehnsih564tjEJ7HS3RcC1J1Yyh3go016Yr8JTk&#10;RbCNJGzi0daQhXYqntpi7k/3RD3b/b2V9HRNvHENhgmeg/1VOEbyHRogzfkPme0fglRjb5Rbx6HS&#10;PA7ttgk4G1CAM74CmQLcia3DoHUMBm3jcJwK6Lh7Os745OCcLBofQLWRQstD4NyPKmNnkkpXOa55&#10;shPRZt2LKcNDAuG3AHY4KiUZ7azG9xQQMJLbkXlbYrskmawSyLRkTcc1I51zJLFMMKVRxcgrlztO&#10;AUMXVBn+YTxtnYyMlsoXO+OdQKouU3+AMEIq1ZXAh/eTUdLIa6U14TPy+R6yY9+jfblBVXLJJgiX&#10;bENwzTEaV+1jcNzID8PabujYbIv29VboYdu/zQGdW+wwuNsdA9ruaNlggzbu7yWchvW9cMIiGL/Y&#10;huO8cwwueyWpN66O8Psf0pLdDy/Abf90XHSLwyWC56Iknwmh3wIzcIeq6VFMKR7w/LtUPHdDc/l7&#10;I5BCCBABE4HySBLTOQRMGX+OGnkFNX9WUXWSO6K9vBOQgktUWMetg3DSNgi3gtIUfO6EZKoBijnr&#10;DZG6XAvWr09G42Yj/juV0s4l8P7phGASbhBAPc5+0F/1PTav/ELZooQUP6SkUW0oxWMLD0JExowJ&#10;TGLjPJGYxOMEz5+t1liFK4cqPDM7TI2jCadVC6JKcnXQV0ni6CgfKplYwilOVbb+31ZgVFGZrRbN&#10;qq7JUyOb0wgefx8bKh83FOQlq8pV2f+jdqpqNHZLwNPcKiv5lak8TyUVfWpSGEEZhgqe09wpZfOG&#10;xxUtBZku/vHtIoS66qh8qpX9kpHOkpBOiuXPk5XEe1WqErrK6bBtoC3TVLgEWg2qaiQl90LaqCTa&#10;qKycRJQRdPVyf5kwKnCiupEEc1VdGZJSI5RqaSOslOKRsjej52i/GudTUJrD338k71+qcjwqwUzo&#10;SHRQHZXXFNMKU2hUl2jySIf7VcVL7t9ByJTWlCI1MxFV9eXoHuqm0ulCUzefXcYe0S529tRigAyQ&#10;xcCGR5c/HYtDA5oBhYcJoidy0yJQlBmEppJ4DLSV4viBZqVWDvVWob+dJK9JU4pH4FNdmkDFk0V1&#10;lIzyHH+U5/rTfhXi+MFWEq4R+/sqNEFoHRiQkYq1OMwvqyuMRaytJaIN7JBnEoZ2u1Qc885Fh0UE&#10;ThAwB51TaL1S1Nyuo1RER6mMTrin4RcP/geOKMbtkAKlcm4TLBe92NG8M9gJ01WCWd46IQMOr1ER&#10;ieWS9ZofytIao5NEZY6XyvnIeB55USABM1IiMGrFo+RqgqceI3X78aiK+yWpzGOPCBHZ/yCBHVDm&#10;e9GOPUyqwDV3Whp9T4zQoqjyskxgpUoCr0XtQcYB3p+fi9mRBXQyiJFQvEt1IfkleUGgvJv9ulcq&#10;rrsl44ZLEq46JeCCHa0JwXTWKhznbKNx0TFOvbP9Jn/G3wOycZ/geCRvWGU8CCNsfNPwG4EjVukW&#10;7dbv3P4jWEYlE8ZUJ6J2HolNjC3FwzgZ8U0lmFLFllDOJlhkSEE9n7mZz0yLiSp+zqOSk3wSFc0t&#10;QuycfQgOmXhiUM8NXVoO2G/ihet+yWoU9B+h/ANlF4TSLfuQtVoXVq9NQss2EyqkCvwWkop7EVRS&#10;oWn8d0nGRd94+G7bik3LPoO16U7EJfgiKSUQwUH2CPSzhqebiQKPWkY0xh1JyQTPKHz+DB7ZziZ4&#10;yiqSUVOTgfIyWqaMUN7HDi5ORogI90QGLUImIyMzWoVsC4wUkAgfyfMITMSCZWRFICHOV4EnNMiF&#10;EIh/rHIkxyN2aqyUXtsgiWVRPOUq1yNRVV1A8IQriyejm9sInnaCpqO7QQMeyesQRLItCqimthRF&#10;RVm0jzEI8HWDtfleODlYITDQB4EhAQgI9kNISBD8/XxpJZ3g7OwAdy83ePp6wNLaAtu3b8KOLeuh&#10;vXMLdHW1YLRXFyZmRjC32gdLGzM4ONnB2sYSBoa74ehkg4TUeBRSndTx+2UGe/+RQZWvqSBYUtMj&#10;UVFfwM896CGUFHQkqGBqqMDSJP9UkkvodT4Gj9g6AU9VYxXSCMziikKVJ+oYlFUQ29Ak+SgCqJWQ&#10;7e4sRX9noVoUbGwlwrHBhMdos07Scj1RS5g0lMShuzEHRwYbKIUaMNxRhsPdVThAJdPfUYTG6lQq&#10;nmjUliUrxVNfGomSLC80VyeRXvU4cbCNKkejdiSGemQBIFouqqfDg7VopFJK8N6HQNPdSLRyRYFZ&#10;KBotqHAc0zHsmo4mk2A1rudCYAEOOycROqJ4snAjrBTXQ4pwxT9XLaPxCzvrVZ5zxiOF4CFo4mtw&#10;3T8H590SaRUa+bmS9oMdLr6KnZLKg2pIldtF8RT2qAGDChQykz2yUKN0Gg7hYT7tGcEh6/qo98HT&#10;jj2KL+M1vK6c0BHlU0GQVQ+qZO3+Taa47RSKh6HpGEksVQP1VNmex9FyDCM954C+s2xPYUSNExrt&#10;3CVUR7lNGhsjg/tk/plUz5JrMUIF85DfqfIpoqhkvySeVYKcNkgGREYX4yEVl7xb/g/GbX92coJm&#10;hLZLjeNJ5X3k/gK+Kio7BmpoKxv2EzKHaS+Pa6KZz1TL/bKMCBXOA8LpDwLlhmcMfrEOwDDtYftO&#10;GzRtskTrZhu0brfHQVNfgiQNd8IzaW2zcMI+HJVbzVC6yQTmL45H8w6CJ6NSAec+wfMgMpOKLIOw&#10;zEW9tTN2LP8SZoZbEBPtpTp8oLcF/L3M4O5oAGOdtXC02UPV4oa4RG+laMbgI9YrNTlARWZmiAY8&#10;9VQmBE9ubqSybC6ORuy0bo9h8+eQlQTHlJCMUC6nTSqjsikoTkZmehiC/B0IQEfeO1ZZLAUdWitZ&#10;zlSg00Do1DcSPM3lKmq4r7qukPBKRRQtWliwO++dhNLKPLWMRjkhVEq7UlgiL+tLR2x8JNzcnbDP&#10;xADbtm7Aqp9+xJLvvsKiT+Zj4cL5+PTTj/HpokX8/Am++OxzfPrJp1i4YCHmz5fjCxkfY/aceZg+&#10;YxZmzZqNmWynT5uBGdNnYvr0GZg6dTomT56KyVOm8JzpmDFzBubOnYtPPvkYX3/zFVauW419VuaI&#10;T01Ac0cTagmOpIxYFFTlaSpeBI+yWlJWJ3ikspVOsGTRkrX0tmms2H4Z4SyDBbtR21yHTKqu/GI6&#10;n552dA71opXnNcmAR0Z7bzP6eqrUmyXEVmlGLmvG9Bw/TFYcacDJowRPTWk02mip9vfU4OhwI4a6&#10;KzDQUYr9hI+onsN9VD6ETwvhU1+eiIbKeFRQ7VTkBqCvrYjQaeXNZbHnCg101Kpj5Ur5HKLlOsjr&#10;WyqSkOC7DyF2O5DsbY68IB/U+8fhgFceSrR8sN8lBUfd0tFpEU4YxRFAefg9shS/RZThRmgJznhn&#10;4bAs9h6Yj8tB+TjJc24FFeJGcCFOO8TjQVId7kaX4bcg2jJ21ttUCGccY/CA4JGlVFUyWRLHJQRL&#10;XrtaIkMNPmw+wk5KRSQldwlZUlUUUQGVjCih4nY8kkmntTLVYhRc7MDtGwxRsnAZzho64qF3NBAr&#10;30v1RDWh7Jyqjh3GSMtRqil5KyrbntMY6ZX8EaEk0XsW6PmF7Wm2jO7R6PgZaKfy6iK0uD0i96nn&#10;PWr4XGWEGyH6KKcdD7Na8VCGCzTyeAetI89HN+/Xx3v0/cLvYtvLfe1H+SyjyqaS8Bv92WTczx+0&#10;XTdc4nHWOgyH9rqhZ5c1bZ452rdYonmTGRo2mqFtuw0Om/jiMu3cVZ8Eqs90Ne/rjGskmrStUL3Z&#10;GEZPv4emHaa8bxXtbwYtJ2EYk83fS44a6fxbRAbcNq2HgdZaRIa5IznBH+GBVBoB1gSPIXR3LIeN&#10;2S5EhLkgOs4L0dEeiI8hoGIJoTgfdX5ykr8aTFhYFMtOHUcVFKIAFhLkQPAYwj/AEWkZ0YRAPO1I&#10;nIqcvAT1OTtbxvfEqxHMFVXZhIPkcDLVNAuZvOrnw2tTI1FalolKdshqsVdUO6KOSkszaXMIqaw4&#10;qrEoREUHITjYCx4u1tDfvQVa29bB2GAXjI20YaC/E3o6O7F92wasWb0MPy5ZTAAsxLTp0zBt2nTM&#10;nDkT8+bNxaJFnxA4i/DxxwvxMeHy8ccfY8GCBQo28+bP4znzCI95mEPgzJo1B7Nmz1Uxc9Y8TJ02&#10;C1OmzMC0qbNUTOHnyfwsMWPmHHXOzFlzCaXZhNIsTJw0HRMnT8f8hZ9g6/ZtcPd2RUh0APJpFUXF&#10;9B4eQDuh075fktS9yjZl5koeKB6NBFXXwX6Cp1dNRm0f7kFdexOycpOpIJNoARtVkluSy820fU0q&#10;ydyKwYHa/wWcsTghY3gkwSyKR/I2fW2FODrUgIO91RgkcIY6CBDargOdFTgmNxmoQV9LAZrK41CZ&#10;H4jidHeCJxA9LXk4MlRH/1ZJP1emEsvKZvVV0s9VqThAALVWpSAlxAJRHtpIi7RAeVYw2quz0BKS&#10;ghazKJwKKEanTSz6bWMIFxnD0kDw0NqEFOMULdewTYwa83PAKQ7D1hE4TwsiLwc875ioFhV7EFdL&#10;hZODh5kNKil8wTVBLafxh9g0Pymh16pX4qCoEw+lLM+OK535odgPgYWsdCgdUmaxSzVLytjpVA+l&#10;hJWAQ/I8VEqPittwyscdbds2I/+TH1G9eAOO7bHARRtv2p94PIzIV+VwZd9yWngNry/rpmoi8Kqp&#10;QGrFklF90NopmIk1ayH8CA50nATaTmgUSTtbqbi1c1v2tRFGPD4in+VYJ4HSSqC08PpmQq6OQKyW&#10;aSBS+m5XPyfyaSWpnES5QeyWKLiYQtqyZFxyCMVJUwJ/jyu6N1uhnbCpX6OPutUGaFxngpYNpmgh&#10;eNp2WGPIyAMXnKJw3TsBNwiee6FZeBSei/Ou4ejQtUXdFmMYPvku6jYaUT3V0v7yeLQMcJRXV9P2&#10;UiEhqQRNVi7Yu3U1O7ozUhL9ERZojRB/K5Wj0dryA8yNt6kRyDGxPuzcnohlyAjhBH5OivdTI5vT&#10;UgKQmxeF/MIYle8R+xUe6gQne0N40zKlZkQgJ5+QkSkT+YmaUjpbGcmcSwDl5Sep6pAcS8+IQUxc&#10;EJxdLGFhpgdvT1tCzAOBAR7w8XKBm5sd7Oz2Yd9eHejt2orN61di5YofsXTJN/jumy+w+KvP8fmi&#10;hVj08Tx8smAeFsybQ2AQBtOm4t1338f773+ICRMnYsrUqUqhzJqpUSyiRhYKcD7+BAuoZjTbH6vQ&#10;KJ0FvM98zCZoxkKgI1CZNn2OAs8kgmQSgSIAmiqA4T6J6TMInNGYMZPQmr1AgWiGfJ4xhzCaRbAt&#10;wMpVKxGVGI2eA30Ez5CyWVKS76IVa6F9yinKRmJarCr1a8BDuzUkS2B0ob67TSm5zKxYVbETG9ci&#10;k1YZLQMymLAVQxQiMoDwhNiq0QqXVLQkd/zLsTZVVn+it6MYR2iTjg7WYahTgEPwMIbbCZEOqhbK&#10;pqP9dehvLUJdcTRKs3xQmObG1hctNWkYpJ8b7i7DgR6ezzhA8BwkeA5T7RyWafKET1ttKjKibJEc&#10;sBeFic6oKYxAW2s+epvK0BGWhmbzaPTaxuFGRCUeJTbiSmARznhlq1J7H1XQEdcUDNpGod0kACdc&#10;k/CHjOdRr0YmXAie2/55KsH8MLEav7ol4W5smbJZNwMJo5hy3A0pwD0ZdCjv5xJ7UzmEBwKIJN5D&#10;lFApbZTM4RJVIXmfOMnt8LMknKUTF/TgXkIZem0MsN9jG66l2OAX/ix1lLHFXy1H/2ZD/Grmid+c&#10;IzASxI4WWcBOzs4uVi5TxujQKklLIKltGcNDsImtehRXhvsxxbQneUB00eh8KH5/bBGfvZAh+0pU&#10;PIrT7HsUXYBHMXlUbjm4H5SO+wGpuEug3AtKw+++SfjNh+GXhBtecbjJuOoWg1OmfhjabovW9cao&#10;/kkHFcu1UL1sN2pX6KD2J13ULN+D2pW6qCOAGtcboV3eRWbgjmOWQbjpk0KAp+J+GBWMTDple8Ep&#10;HN16DmjYZoo9/3wT5at3Ezw1CjwPRQEm8HcQmYMHtKOIzsNvsXkI32tAa2OLpARv+Hnug6cMBLTT&#10;xe5tS2FqtAVhoc5IiPdFLFWOACcxzk+pHoGLh4spTPdqYa/hTtjbGSGYCicx1pdWxxl21vpwdTZF&#10;XDwtWXoEklPDkZgUiri4QMTE+CCUKsvP1wFurlZwdJB5iYZUJjuwZctaLP1xMSGyCEsWf4klX3+B&#10;rxd9ii8IhEXs/PNnExSzZmEO7cscAYfYnRkzMZf7F/D4Qnbi+XN53pz5mDtnDi3RTKqQGQTOFGWB&#10;ZrKzz5xJe8TrxRZNmTKNIKJaISymyzFCYdac2Zi3YD4Vz0IsmE/wLPgYc3hPjcKRczTnyTVTps58&#10;DJ4JE6dSzcj9Zj7eL/f8M3gkZvPZJObMXYC58xYSPLw/P69YuQLJGanoOTiglI6oms4D/Wgd6kFB&#10;WQHikyNQUV+s8j7twwKkDh7roqrpRGFZHjKoLmsaypUSklK+qJ1mUTyDbRje34SfDzfh1LF6wqZB&#10;gebMiVacPdnCdhQ8hwYbcHSgnuCoJHg00Bkahc5+Kp8DXWwJpJ6GPNQVRqKM4CnJ9ERpth8aK5Op&#10;looJHIKHwBkDj1iswwPVBI8sh1iNzgbK1WR35EbbojrTFw1F0Wivz8EA1VB/UylKHIIx6JSCn/1y&#10;8Cut1FlaqjPc7rWKQA9jwCEWzYa+OOOZgZHUZlqsAtylBfs9jHYsqAj35LU54UU4aRNOtZPIv+6E&#10;ERXQA5kwSeUj7QkbKiXneLWOD9KpSFT5mApB8jsyQI4wepTVyL/mRaryhdpDmtULCaR7SRXosNDD&#10;gZDd+K3YDrcLbXG7yAY3Uq1w0G4P2jbuwFH+9b9uH4i73vyOYKosmdYRxXtF5WNEqkjB8qLCFBW3&#10;A9Oo0FJwwyMWVwircw4hOGsTgAv2IfiVccEpDNcIjEtuUbjM4+dtgnBinycO6jtiv649juo74ZiB&#10;Gw7qOWG/niOOGrjgIOMAY0DHET3adujeaYNeRv9OWzStNUT10t0o/nILir/bhrIfdqH8R21ULdUi&#10;cLQZ+gpCNct3o26VHlq2mqGb9zlAWJ1zjqGaI3RCsglTGWdUyO1MnHMMxfBeV7TusoL2v95EwbLt&#10;SvE8iCbsGQIeUPk8CqcCovJBTi16fIMRSmWSSDvl52FC+Jiqicj62iuxV38D1ZCjmsiZlBRAOPki&#10;PMQJVqY6WL38W3y2cA7m0LJMmTge06dOwuefzMf6VUuxZ9dGbFm/TK3pbG6qCysLAxgZaWG39mbs&#10;2LoGWzauxKoV3+P7xZ9h8Ref4MtFC/DxvNlYOGcG5s0mVNjxla1hB59NqMycrgnJoUhorM5sHp/L&#10;86lG2Gnn0wLNmzOX0JHr5qqYRUUyg9eL/Zk8eRrGj5+ICRMmY8L4KRj30RR88OFEFe+/PwEfjpus&#10;9okNmjqN38H7zZ23QOVyNKCQVhSLwGO2gs7kKQIYjbIR8Ah0JGRbbJbsl/NmzBRgCbgWqOvnEpDz&#10;FNAWUWEtosJahE8WfUbILcCy5csRHBmuyuzdBFAXo4PwqairQFxSGIoqsgmbTqV4BCqthEzrYDfK&#10;a0uUaqylcBD71cpoGSSU+jqoftoxONxCO9WqAPMLVY5A59zPHTh/qoP7qIgGCJ6BzioMEi4DHSUY&#10;aC+hgiF4ukYVj7RUM0NdpehuzEVtYTjB403oeKG8IBhNVWnopRIa7qYtE4s1pnZk4WeqnSPydkPC&#10;p5eWrDjdG+kR5siKskZBii+aKtLQL2qpvxxdMvnNNQ4VxiGoMQuiLA9Bi2kg6g28cdAxgTYrFef8&#10;+J83qQnnvDJov1JxwSsT1wPYqeNr8FtwnpqdLWAR4NzwycDtYP7VJWTuhFE9OcbgLI/fjdFMkbgn&#10;LwSU97DnU81I5auUNiq3FXeDcgifFlVOfyT2jED6g9Bp3bsHh0J18HuFI34rt8fNYmvcKmTkWuBm&#10;liVO+xpiYM8eHNaxwFkLd1y1C8B1x3DccovGHe9EXCU8LtDenDD3xrChC3p17NGwcS9q19HabDZB&#10;85Z9qFqjh+IVWqharYvylXtQsnI3ytbooOgnLeQt3Y6cJVuQOxp5329BwbebUfDdFhT+sA1FP2xH&#10;8ZKdKPp+B9tdDC0ULt6Mom82ovBrnvPNFsJmJ/dtQSnbqmXaqF6x53HU02LVrdRD0/q96Na2xRCf&#10;8ZCZD39nUbjtk0xFRdUSmY9HsYRJQjEVV74Cz0FjN7RpW0P7ybeRt2QrkC0rR0pFLRcjPG8khqon&#10;ghCm8pH8z93sSlRGBiI+2lVBJ9DHXK1hvM94Cwz3rEVwoANSUoIQE+UBK/PdWPbDZ5g9bQomj5+A&#10;qZOoIhgTJ0zEpImTMHniBBUzZ0xlx59OEMzExwvnqphPsMyZxQ49c7pSKBIzp09XYNEol5lqW6Ne&#10;aJEIkTlsZxMwswmjWVQ5M+U8dmKJOdKBCZe5VB7zBAqSS1GAIggIhEkTBTQClwn44AMC5v2JePvt&#10;cXjzrffx1lts3/wIb7yhaV9//UO89toHPD6eEJqEceOmYPyEqQogolzG1IrkaQQi0/iMk6cIXDTg&#10;EbhITJ0mrdgvzWe5Tq4RtSSqRtSNqCcJgY1A5+NPPlWhgc/nWLjwM3z5zWKY2VqhqKYCXWpS6DCq&#10;W+qRlBqFvMJUta5yJ8HTQuC0CWSoiOo6G1FFwdDcU6cBz2AvGno6HkdjTzNau1vQ0dGEwb4WHD/S&#10;gZPHOnDsSCeGCbKg1Eo80dFYiO6WYlU67x8Fj8QYeAQ6Ej2N+agtikRJhqgdL9SUyqDDLPQp8GgU&#10;z8F+DXSOEDZS0ToqQfj0tOSiKJPgibJEdrwDKnLDqYJy0ddJ2PE7+ruKUJuZjFhte8RuoSoyD8EB&#10;50T8GpiH66HFOOedhdsR5TjmlIAes2Acc0vG5YA8XCSMThIoap1iwuZeRDHuECpK9cRWqlHNZxxj&#10;qR7SNJUjWp+bARm4FSgVF1oGGe0sAw4Jnd/90vFQJp2WD2jsWGk/7iSVo4Hy/mDYHvxR44Lfqwie&#10;SkfcJoBuldnjVrENbhZY4XaJNa6nm+GMhzFOmdvgtLkLTu5lmLjhDJXMaftgqpdInLELxH4jV3Rp&#10;26Blm5mCTu16QxX1m43RtNMCZWv1kL98FzIJmNTFG5DxzQZkfr0BWYs3IWPxRk18uxGZ3J9FsGR/&#10;s1lFLuGS981W5DMKvxUQbUERo/DbbShZsgMVP+5CybdbUU5AlXO7eSOBt9GYtmov2kXh7LRC3247&#10;DBI6h8288ItNMK56xON+IFUmFdsIreZIRjXVIu0prd45+yAc3ueODh0b7HnmHUJzF1VNHe0gbWBs&#10;Pm0k1WY8f8fhmXhES4i0KirMdtwtqENdTBC8LLXh7WCIsDAX2FjqqOVVfDws4eNthbVrv6eqoWL4&#10;6CNMnTwFM6ZNY1AdcFti+tRpKmT/dMZM2hiJWTMEOFQotEQzpsk+DRxmswPPpnJQwFHgkW1aIB6T&#10;UBZqJhUOLdFMARbjz+AR1TOT54sCkqqSJIqnEgaiZj6ggnnv3XF45+0P8cabHxAu4/DG6x/g+eff&#10;xHPPv4bnnnsdzzwj7Rt45ZX38MILb+HZZ19X2wKhN974iHD6iNCahPHKPk0nhAQyM0YVzVRCRuwZ&#10;n1WU1agFk5zPWEyXZyOsNPAhtJRSGt1mzJ4j6odKau5CzKbymb3gE8KJMe8Tgomx8BOs2bQO8RlJ&#10;hMwgGrpakZ4lCfoENb6o68AA2mnFBDztw71UNZ1o4X6ZsiH7BUr1/Fzf04b67m5kVrfAIboWRgFV&#10;cIwhxIraEJPXCJ+kengmtWOTdxOeaKnNRVdToYKOVLMksTxMBaSJ/4Cnl+fUF8eo/E5ZjjcaK2LQ&#10;UZeNHoJHEsoCHbFYAh0ZPHjsQD2O7a9TAOrrKFKl99b6VFXf399DW9ZNayfQodLqaS1Ab1shqlJj&#10;kLHPG612CRh2ScYQAdJtGYoD9tE4Tth0W4SixzIMJ6h4hq0j8bN7Mg7YheMXt3jcIXRk9PE5N6m8&#10;5OOabwZOO8Tghl+mWqNZFI7MYP8jvBD3pCzNbaQ1KWVz1SMBd2UaRPVBPMqXsT89uBaahgLK+P4g&#10;bdyrdsYdxh+1riru1PAzQyD0W4WDRgWVWOFmnjmuxVriko8Drrr74JZnKK5S9dz0ScI12qoLVEFn&#10;JLFrLaORfdBPq9Sv64gBWqd2Wpay1TooJ3iqNxqhZNUejeJZTvWyjGqFkUdlk/UdIUOlk0dFU0Db&#10;VEDI5C/epgHO4u0o/G4HVY0WKmibKlbsRjktVN0aA7Ru2ofqlTooW7oL1at00bPLFv27HdCrxZbW&#10;bGCPg3qO4b1uOGUdSIsXg9+8kmkZqTQTSgkdKfFXq9L9o8g8gicYJ6y80aZjDcMXx6Fp8z6qmhqM&#10;EDwSSCWoBDxhGVRLBE/q6Biikm7cya9GorkRbPU2wNfLHI52+tDavIyW6Ud8sWgeJn40nmpmIqZM&#10;nqwBC4ExBhsNcKY/Bst/YPIfoMixWTPkuCiesf3SCog0182gxZlGizKdHVySv1OnTKNFmkKo8Pvk&#10;fmK9pOPOoKqQ4/xOlaOhjfpo3ESMo20aR1i8+w7B8eb7eOXld/Dcs2/ihefextNPvYIn//2SAs7T&#10;T7+GJ598FU899RqB8wbB8zbbN/HSS+/i1VffY7yLd3iPcR9NxkcE2fgJYsH4LATblKkaK6axUVLB&#10;km0NlDSVLDlnhopJkyW3pFFe48cTYBP5mc86buIUlQ8SNTVNckAE0DRasRmzFxJQC6iQpKK2SFXS&#10;liz5HpExUahvb0JBSRbyCtLU2kDdhwaVBRM71UzoNMmyrISMAKd9fx9VUDcaqYw00YPkinZscC/H&#10;xxYVWGRVjsV2NfjcsgrzzCuw0K4OX7h2/hk8xRgkeETpDHcxpDwuryWljRJFI+CpKYhGTpIzCtJc&#10;UFcUjtbqDKqlQjVuR6md0dyOwOco4SNTJ8RyDXSV8P5FPEcSznVsa1XZfojfM0jVI1W13pYC9HcX&#10;ob0sh/DxQNJGG1SY+KPBNAAXw4rRaR2Gsj3OOOQUhyO0VGdlcilt1GmvJFzwTsH9mDJ2+DT8Hl+B&#10;+3GV+MUukp2f+yVZKxWmlFo8lAGHPCbqR713nfvOiyIKzcWj7Fb8QSA9iCrHFdqj1E1L0eK7A7eq&#10;nJXSuVvtoqBzv95dxb06Nw2ECKTfqX7ulNnieqE5bhRZ4EaWFS6HEET+HngQEov7/gn4zTcRUpI+&#10;S/icp/X6xS6ElsuJqscM1Wv10bbDHN27CQF2/h4dWVDMAk3cJxAqW0v7tU4XlYSSJrhNSFX8tAfl&#10;BFPZsl0opYopprIp+n47KmilGtYZKdi0iLLZYIw+AkbK5aJymvi5V8sOh2RpDAN3DOm6MJxxxMyb&#10;SieI1lAsIqEjy29IXkdsk0xapdpBWqVKbp+n4jnjEIimXebwmPAxjpl48fdawd8vwSOWLKUcI0kl&#10;GIniPWjNRpJ4vSzjwb9+Uta/RVuWbWsNZzMtmBntxOJP52HyhHGY9MF4TB0/GdMmTsYUWqqpkwif&#10;KVMxU2DzGDrTFYA0KmfG6D6BEwFByyKtgEZUjkBJQKOBlgZYcv40dto/x2R22PffoQV66z0CiMCi&#10;upDE8DR+xzR2WqkgTSQUBDjvvfsRYzzeeuNDvPryu3ieCuYZAuapJ1/Dv//5Mv7xtxfwr3++pGDz&#10;r3+9rEDz3HNv4nnGyy+9RzX0FsHzDtWRVL/GK+AIOMROCWQkNPZKEwIiUUPvj5+E9z4i8Hi+gOpD&#10;AlDiI/6+PpogMRXjJAiecROmYxyvk/howjRMmMTnp5KaNIX3njYHU2fMx8w5hI+oISqh+bRf8xYs&#10;wPc/fIfg8CDI63fqm8tVqbxjWODSo8AiyqaONkra5oFOpXg0qodQGuhAM21XbkMXdAKq8bl1LeZa&#10;lGOudTXm2zdhvkMz5jHmOrbjieaanMfgGSAchkX1dGpUjuRuHluthgLUFsahONMX1UWhaKtJVgni&#10;npYiDBIsw/9PVUtCJZkJoUHeR+Ay2El1xHMGOsrQ3VqMvvZSlVsSKA3I91MZ7SfAusvyUGoXhGqz&#10;CNRS5TRQ9aRttUa3TRguBefgdpwsq1GAQ44xOOeTgodJ1bgTUqBRPcl1uB2UiweyUmFqHf/qVqrJ&#10;on9EFOIB1c4DnjOSQkvAa07YhPL6VPWGCplqIa9SvkWbkLF9Daqct+JiqSOul9nhZqUDfq92wt0a&#10;DWgeNHg8hs/dOlfcrXLCHzz+eznPowL6vcxG5X+upZjjYrAFLnu547YflY8vlY93Aq54xuC8SzhO&#10;OwbjF3bgE5a+OGzqgYO0LgdNPTFs4o4uXXt0EkDtu21Qu8UYtZsMac9M0bLdFA2bJD+kj1pCqGaV&#10;DmoIoZrVugTQThRTFZX+uAO1/NxJO9e6yQTtm03VfLHTlgE4pO+C7q0W6NxOa0VrO6jjgmE9d0LI&#10;Sy3+dcU1GndlYmxIFqEjS53y95VI2ySTR3Pq+Tstx93AdJzjs19wDqVSs0DlKm3ccI3iebKMB8+P&#10;k/WS5PdJlSOfBToZYnWpmvJlGkonUDuMh1VdqPHyw8rPP8OkceMwhZ1qOv9qT2MHnzJhosrtqPwO&#10;t2cSHLOoYJRioXIZA5DEVIJJ4CHKRaAjEBqzUWNA+o/CEdDI+QIifuZ1U6SD0jK99spbeOH5V/Ee&#10;FYgqVfPcSZMIhYk8h512/LjJeP+98ZocDu2RgOTvf30ef/vLc/jH31/Ev//1CsHzCv71jxeodETl&#10;vKLgI6B5mfd+7fV3acfew9tvf4D3P5iglIhGwWjyNxKiZMRuifKR3I8ARhLR0r7/4QS8r2AzSSWq&#10;/1cr4BFAEZrj5PopszGBMZ6gkXbC5DkMaWdh4pQ5mDR1DqZMn4uptGhTqexmSV5oIW3Y3AX44Ycf&#10;ERMXjs7+VjUnrOMg1c6oqhHgKGVDIAls2g/IAEQNmKTy1TzQhZK2bhgGVeJTs0rMs6jEAts6LHJu&#10;x2du3Vjk2oU5Tl0CHo3iEQAMMg50EiCdVDudZQoSonbkWHdjAVprMtDZmKmApBnVTCC1ClAkN0T4&#10;8Nw/V7bGqlsKXC35aqyPjPsZ7qlSSklsmuSTNN9NwBFIAx1UXrx/d3EuyuxCUWsdgWwdV/Q5xuG2&#10;zEJPpp3yz0SfVRCVTwwu+WXwL3AFLVQpfqMCuumdodZnllfdyCp89yO5zz+D1kumGOSwc0ieogln&#10;eO1hiyA8SKohuPiXPKUBtyJyEbNqMdIMv8KZHBtcLrbBlVI7wsce18vtcEuSyxUEENXP3Zr/xL1R&#10;FfQHwfRbmQPulNJ+lRA+tF+XM01xKc4SF4Iccdnfj8+TgjvBKbjhHUsFFIELLiH41TkYp+0DqXYc&#10;0LLTHC1alqjaYIhayftQ9VRtMEANQVPNqKT9qiZwKlbuRhWhU7eG1oyQEfBUcZ9Ap4yqp+qHnWgn&#10;dIbFylHtDNFWHTEiYAigvl02aCN8OrZboG+3PQ7t9cQZ/q6vecXjD1n4i/ZKVeNolUaSSgkRUYgN&#10;tEoygrqMv+MkgicE5xyC0KNtiWP73PCbRzTtKxVlWhUejSokDXyqNDYtqx4jDDWAsawLqKCllWkb&#10;9YMI3LoHE97/gJCZjKnSGUXxUOkIdKaMn8h9VD6MGQTGf6wWQcPPUwiGyWKBGKoSxY48Bh6NAiLI&#10;CBcJ2R6LKZPkWgl2Vnbct996n+rlDbz04ut48433VMJYRgRPFKtCBTFeKlOEk4TA59VX3iFgXlTq&#10;5pmnXseThM6TVDdis5579hUqmjfw8stv4cUX38Trr79H0IxXIBGwiDUas1D/UTcaxSPniAJSFbAP&#10;JPh9jPeojMa2PxyFjYKSVMj4+/qQoPqQP89H/P2NG0+FowAzezRmMmYp2IzF5GlzVUydMQ/TZs6n&#10;6vkYM0dzQPPmL8KatauRkZcGWWis+9CAyu+IwhmLpv4O1HW1qHxPB+1W21AvGnt5jFarorMH+yJr&#10;sci8Cgtt6jDPth6fOLXic7cuLGTMdukheGi1OgkV6fxSTpcyutitwbZSlffRgKEUXc3FjCJljw7T&#10;Kh3oqUZvW7ECyJ+hI0pHrJYqp4/GAI/3NOdjiArnIC2WTM9orU5Hn6glgk5g000IdfNzX0sxbRft&#10;V2cxOoqzUWjtjzKTQAy6J1PlFBI6OeizCMExqp2TrnFqrM6twDwcd4rHSdomWTL1t6ACgqiI6iKN&#10;0MlWeZ4/wgrVes6ihM7Rqh0idGQA4UOZdBlRhCv8Kx+xZDECN8zB/lh9XC60w695VrhYYI3LRba4&#10;UmyPG1RAt8udCR/aq0pn3Kly+U8QOndr3ah4nHGX8VupPW5TLd0otcGNPEtcSTfD5UQL3E7wotqi&#10;yorl84Tm8NkScMzSGz1UOHWbqWQ2GSmbJRarmCAR+JSL1fpJG1W0VpUrtNUYHAGMRPXKPaglfCq4&#10;X0Fn6U5ULt2Fmh+10PCTDrq3mKN/J0Gz3hit6/aie7slurVs0LrFAt27bHHM1AfnHcJwwzMBD9QY&#10;pHxaIyodyeuky+JohI1MJJVxR7RZD/nMlx0jcdYuED9b+aCLVutXqp/fvWLxkOpIJZ8FVowRnj+S&#10;R9jk0dZS6ahR4iVSRZTgdikB1HIQl9LKsJqS/6MPP6S6maLAI6AR1aOgw7/mooKms2OJUpkqUwQI&#10;hMfwIIxEnQhoBDCyb2xbIKMB0H/gM3bdpAnsvATC27Q8r1KRvPjCaypee/VtlThWpfAPJynQiL16&#10;951xBNQHeOXlN2mrXsD//NdT+CvVzrNPv4Gn/v0qwfMSLdfLVEKvKhslZfMJtDyTqZbGqlACF4GM&#10;VLE0qoYh8CPoPuT3vU+gvEPIvEFV9OY7H+ItxjvvjnsMHQkNlDTbAimlkPjzjOVzJlChaUKS02Kx&#10;JN8z83/B6M/wmTKdqkcBaJ7K/cxb8KlKOm/btQ1ldWXoOzKETqoeyeWMRXVHI9Lzc1BSXYl2qh1R&#10;PA2S++njse5euKW14XO7Onzi2IaPHVqw0KEVC2ix5hA6s92GJceTp8AjZfE+2p9+AkY6v1SretuK&#10;HsOnl8e6mjTnCWSGGN2t+ehszlOKRqAjCkeqWKqqNRoCHhlk2F6dgbqCKJSm+SE33hVl2SFKRQnU&#10;ZOpFN1VXR2M+9+XzGQRmVD695aiIikUKrUCtdTT63VNRbxaIkx7JuBmSh2uBWWrlwCH7KJTpOqPf&#10;PgzH3eNxxisZ590Tcc0nncApUuXz2wHZ/Atcj189k9mpzXCD1gvJVDoxxbgXWYDIFT/B7ruJaPLZ&#10;htNSIs8yw4VcS1wkfH7NFfjY4Rrhc7PEQcHn90oXpX5+Z9yrpuWqFhvmStXDbckLlTvSfnEft29T&#10;Nd0stMTVHFNcTGMkWeN2UjAtXxbBR+von4KLVD+HzT3Qr+eArt22aNllqSpcpVQ4pav2oHjpDpSo&#10;2I6iH6RStR3F329VsKkifBrWGSgIlS/bhUqCSeAjqqeOAGr8SY8Q0kPdsj2oX6GDxnVGGNBxwmmb&#10;YKouGaeTpCmZy8x7AlFVpJS1InAKGjX2SNSKqJcwgsdBlu/ww/69Tuih1fqN1vEeAfqQNlUqX2pt&#10;obRyIJvbhaJwaK3KGVQ5ajR4GcFT1kEYtbDlNuETv9MYU995DzPYCadL5Wo0lMqRlvtnsrMKMAQ6&#10;kwijieMnqXaKVH4EKux00xRQCK4/qZsx5SPwEYUj10/4iMrhfcKEHfyN197Ba1Qnr74kyeFXFYQ+&#10;pNqQkGqVKCCJ13neSy++gX/+41kC598qn6OJV/CX/36alutpqp3XeL/3CCw+g4y7UaVvUTVUHQSE&#10;ytdQ1QhwxqzSB7RPH1C9KOCI8qIle52Ae/u9CXjnvY/UeQKYcR9N4rZmPNDYtZLfkXvKvSewlXPk&#10;XIGO7JO8z0fcFugIbMbAoyzYVG5P4z4JHpsyY74C0HQZBzRnoap22bjaq0GCkmBuP9CroCMWq6yl&#10;FsFxkUjNyVQWq21YFE8X4dOF+v4BhBW04ws72iz7Jnzm0oFPnTvxiWsf5nkcxlyPExrF09GQT6DQ&#10;+jQTLFJeZysWSgYHChgkBDhdTfkqUSwJYwmpVnW35Kkcz9j4HQGPxJjaEdsl+ZvagmgkBZoh1Hkn&#10;QwuZCW783rxR8GhgJ9arn9/b38agCpI5X6KUcn38UWgeguJ9fijfF4B2q1AMO0TianA+TlHNJG8w&#10;Q+omc/TYhmHQMRqVBi7otQ7EacLngmcSIZRAtVOMs54pyGHHO+udrKzDw9gSAiwXKZt2wfjzSUg3&#10;X46BKH0cTTbGiVRTnCWAfs2xVuC5kE/4FNJ6Uf1cp5W6VSYldaloOSqFI9uiggRAyopRBankc5UT&#10;7nC/lN+v07pdK+R98kxxOdsEl1PM8XtCENVBLgGZSfsVhxNUP/0GhI+uHS2XBao2GqKKAKpaTQiJ&#10;2llFO0W4SFJZ1I8CDdvG9YZo32aKBrFey7RQtUKqWtpo4HXNq/TQttYIjSv10bnJDAdoty46heO6&#10;Rzx+4+/iQWA6RqhkEE2LlEq4ZMv8NiqdPIKhqFUBQpY+RVwx7vul4LJdCA6buKOcUOymOhsJyVJl&#10;93uRuSoPNJJazvMJnXzaMwFLVa9mOocsUSIrPoraEcsl9kvA1HwQv0TnYvkM/gWmyplB+zSLymYW&#10;7ZTEDJl2QKAIfKYQKpMJnCnscLIt7WR2NmlFFYlimijnEC5j6ke2J0+crBTOZFEEVCICnNepbN5g&#10;vEUr9PorbyvwvPj8q3iZNknUzZjCkaqVgOell16nrXqJgHkG//7X88pS/ftfz+Hvf3sKTz/9It6h&#10;OpHOPklAoDr+NAUBgYPK0fxJsYzBY+yzAOYNXv/Gu1Q5AhteM0FARbUiqkVCACZjdgRi8lkz/kdU&#10;jQZmqqrFVr5LPQeV1Xg5Jvf5k9KRVqDz55hE1TNlOsGj2rmYTvs1kwroi28XIzE7VQOe/f20WN1o&#10;HCB4WusRnhiPhJRUNHS3KavV3C+vyeHxwQEkVnTiO6cqzLVtxKdu3Yw+zHHbj9nepzDP5yyeaKzK&#10;Rnt9Hu2NVJaoepo0dkeAoMbzjFafZPXBjoZsBZFDMnGUgJCqVmdjLs/TgGcsoSwh2wIdyQdJ7qi6&#10;IBwRHroIsN2MYKedyIoneBoJLX6HppQvQZUj+SIqKMnzCHj6uwpRmRmCVAd7JBk5oMjEH3k67qg0&#10;9kefUxxiN+xF0FItdNtHoofKJ3uTJbK3WqDBzBvdlgE4bBuu8kBXaclyVhniiGsM1NQKrxT02wTC&#10;88uV2DrlPQTs/AztodoYjDLAcJQuDsXtxclUc5zJFPDY4mK+JkT5iA27xrhRYqds1y2xVQSQJv+j&#10;UT0CIU04aoLHb/P8m6VWuF5kiWuMS/n7cDHTGNdSqZqS4/AoLgvXfWJxzNxHlbZ799grC9ajY69y&#10;MYO6jhjUc6RFskLbVlM0b9z7ODq2mWFgjx2PWaJxgxGaJAijhjX6aKPCGdK2x3ETX/zK39NN9yTc&#10;Ytz1TcXDECpBKj6ZzyXLnY5kERZK6RAIslqjLH8qNiu+BPdDaWM9Y3HG0gft2paI+WQ5jpl4UjXy&#10;WFAW7gZnEFaaXNBILpUSASOz8keq+zXwURDTgEzuPyLnMlA9ANQNI2yLDma+9wGVzVTMYqedTaUy&#10;W6pQ/DyN8JjCDiU2bDrhMRbyedKHE3hsEqZxW4GJ545ZqsmjoBJ1JCH5nDdfe1cpnJdfeB2vEDYK&#10;Ovws+yTHM2a33nj9HaV+ZJ/YqxeefwVPP/UiFc4LtFov0lK9zHPeVXkfsVNjVkrT+SUHMxXvvz9Z&#10;jdN5860PVZ7mPaossU7vEi5vEX6v8Tsk4SxK522CR+yZjOOZRms2BhoJzeBCGbMzNmeLsCB8NLkh&#10;TUJ6DEhitzSWbs5oYplqS+DyJ8UjsBHVM6Z8Jk0T2zUfkwmeydMIH36eNWsBZlD9aOnpoL6zjcqn&#10;X9mp+r5O1PS0ISEnGxGJyahqb1Rl9ZaBPqqdHlR29iEotxPfODZgtn0X5ngMYZbHIUyn0pnudRpz&#10;FHiqBTy5qlwu9mqA0BlqLVMJ5qFuSS7LVAhJJJegrSYDtflxKE4NRFa0K/Li/dBSKcnm/z1lYizX&#10;Iwlo2R7uLEdNUSTCPHUQaL9ZqZ6sWGe0Nwi0NDmksQS12DZJQg/3lasKl4CuIj9EM9fLxwYpzo5I&#10;s3BEOjtlqpYd3L7bijIjF/Q7RKDO2AdNpv5oNg9EuZEHcnm8Qs8ZrWZ+CF+8BS16rrgeUYDDVEsD&#10;tqFw+XI51nzwKqx/mINsmzVoCdiBrpA9GIzUxf5oXRxJMMLPhM+pNDOcy6bqyXOg9RLw2OMqAXSV&#10;CuZGiZMC0Bh4JGRbQimiSu4jeG5VCJwcaNVscYPXXS9iFBJChRa4mmeGy7Rg15KojqJjcDcgRdmf&#10;c7ZBOG8firMOYVRCfjhi7KHg0qttgyECaEjXAYOE0ljbq2XN4/Y4aOCqplMc5s9+UNcJZ60CcZ2W&#10;6m5AmgLNo2CqmyhZSoN2SsbeZBIUsgCYLA1bQHVTLCsRdikbNCKwSKfNojqUuWC33KNxYK8L0pds&#10;Qvjs73DTJUbNI3sYVYg/gjNpy5r+AxeqG1TKPLg+TUK5gJaNCmdEVjqU++YSPBIVVENtR/BzeBZ+&#10;nMCO9OFHmM7OO53qRQFGlA478mTaDIGMKJtZ7GxKAYnaYYyBSBLUE5WyocoR8AiMePyjcVQW71HB&#10;ULk8/8wrKl6gYnnh2VcVaETlvPjia6qqJduvvvImFQ1tFBXNP/7+nALOM1Q1cvy1V99S6kbGzIid&#10;msaOO4UdfUzVyAhmSQzL6ORXX30fL7/8Lt54g0qG6kmgIyHQefW1t/H6G++qz6J61P1oieR+AhsB&#10;jxp/8xg8MihwvhocKIMG5bjGxgl4NPmcKYTKZMJkCqEzZYomhyM2asxS/VnlqMrX6PbYMQWjyXMV&#10;sARws2YuwKeffo6I+Bi0ydSJgR40DWoivaQI/nFxyG+s5ed+1HT2I6GoDvsCS7DEqQ5znPsw3/0I&#10;5nv/jLn+5zHP9zxmETxTPX/GE001OQo8fc1icah0Wko087QEPGqcjaieSjVrvbksBUlB1vAwWw83&#10;k9WI9TVFS3kaDvRopkuMhUDn8EANW4lq7O+qRF1JLMK9dOFvu4ng2UXwuKC1LmcUOjJaWgOesSS1&#10;LKsh9xEVVFEQhtRoO6TG2iA/1Z2wI2WjIhCyzgDha/eihgqhVN8Zdaa+KNN1QYWhB2I37kPwTzrI&#10;0LKF66K1SPhJFz97JWHYLhRtZgHw+nEjvn3rNWyd8zaCdn6FQvt1qHDZiDrPbWgNoIIK2Y39UXo4&#10;Em+AowpAZjidYYXzYr3yrHFJbFexNQEk9on2S0HITsFGQgMiTSJaRjpLSf52BY+V03KVjp7Pa68U&#10;mCv4XM+3wIU0Q1yIMcWdyAAgIhn3/FJxxSkK52yCcdY2GKcJkJP8WU/bBOAs1dpZmyD8bOGLQ0au&#10;OGDgjCMmHjjHc67Yh+OyfRhuyCtqfFNUlephRA5GJH+TWA615o8sNF9ANUNJrGa219AGSQ5G1vIR&#10;8AggStmKKkmuVG8Rve+fiuvO4WjWMoflO9OR8eU6QCyazOanIronyemiNt6DViqHIBPglBM4suys&#10;JJQJn5GxXI8oKUk4S5TwO+sH+Rx98Fu5A1NobabxL/90dmSByTSGwEPUjcBHwCPQGfs8poJmyl99&#10;UTYEz4SPCCmqHQnZ9+67Yq3ewovPvYqn//0invrXC3jyn8/jX39/VqkXgYxARSD0yqjyEej85X+e&#10;orV6itB5SeV7pMKlcjfs8Jo5U9OVnXr3vfH8jolq5PKbb35I4HygBgw+/8KbaqCggEcg88ab7ypl&#10;I7AZq1QJdMQmiUoZm481Bh2Byti2gGBs8ueY+pEYexbNOXMJrgVsCagZ82idCB/GJMafwSMwUtsE&#10;zZ+hNF4AOpHtJFFPkhTndxFe23dro7K9Ca3DfWiWZDIVTk5NDUzdQuAemYGQtHLouGZg7q5ovL4j&#10;D+9a9WGC60FMcjyIme4naa/OYb7feaV2ZnifxhPVpclorc1GD8GjUTy0PIx+STA3F2GwVQOGAUZj&#10;RRIiPA1hp/sdnA1/UOBpLpe1fKhuaL8EOhqbVaHAc6hfA54DvdVoqEhEpLc+fG02INhlF9KjqUTq&#10;aN1GoSOAEbWjFM+ogpIYEptWFIOUaEckR9kgl+Bpb0jHyZZaVFj5we8HbYStMkDgcl1403KFrDGE&#10;y/fbYTxvOcJpN3yWbEMcobPfNRaxtB0Ja41g/vEyzH3xRXzxzkvQ/2oygnd8jhSj75FnuQJFdutQ&#10;474VDe7b0em/GwPhe3AgWg+HYg1xNNEEJ1JNaL0scTnfhlbJiq014cEossa1UlowKhqJm7Rff4bQ&#10;rVEVdFOmWvDYzWIZcMj75O3D1XyqnVxT3KDyuZJliHOxu3ExxAx3Q8LwB9XPb54JuO4Si8vOkbji&#10;HEW7RBVE6Jy3C+a2Jq65RuIG1Ygokj/8kvCAtkemOshEVTW7XcbiyDIgMp5GEsVUJkqFlBESoj6q&#10;CB/p/GKJZBkPqpKRQsIjhcooJh8PZaqJSyQu0L7Gfb0Ou595Fy2b9wLRtGkE00hyOf4ITCNECBa5&#10;XkYpS05HvoMgExWlCUJGLBjPU+pHFi4TSAl8Gg/gdFQOVvCv9dR3x2OWKBtaJpW7GYWLtGMh0BkD&#10;j5wjIbmeCQTNf8AzBe+zk79MoDxHeDz97+fx9D+fxTOEisDn7399Gn/767P4K+OftFBSkZIksoBI&#10;FI5YrHff/YgwIxgkV8J23AdTCKHxeP31D2i1RNFIRUwGB76LZ595TY1YVoMJ//WKgs8rr7zLc2nv&#10;aKtef+Odx1ZrDDqaxLEmDyQxBhENgDTzsMYsl4TGbmlaNZ+L26K4phIm06cTOtMWEjoL1bayTdIS&#10;RMp2MTR2S6pctGWqpT0ctVwa+IxaMGn5WWzYwkWfIzwpAa2HhtG8fwAtQwNIKW/G1zu88dFP7piw&#10;MRQvrUvAK/rVeMt2EB+6HMVE12MEzxFMsj+EqQTQLJdjmO/5i4onctNC0FCZocbySHJZcjySYJbq&#10;1kAzVUgLYaDgQMVTlYJoP2PYGy6By96liCF4Gis04DnUX/04v3OIFkmA8+dorklBlLcBvK3WIZCK&#10;Jy3KES01WbyvlNPHbJa0xf9RPWLTeKypLBm58Z7IiLRHfoIbWmrT0F2Yi26vRKTrOCB6syl8l+vA&#10;feluWH27GRumfA6d+ctgtmAZvBZvRp2JF4IJoOBlWnBfsh0L+Nds/L//ji8/eB3aX4yD4+oZCNz+&#10;GWJ1vkK68RLkE0DFtqtR674Nzb470em3C71UQAci9XE4Wh+nUkxwNssKp9PNacEsqYAsqYCscJXA&#10;kbhSQhsllooKaMyGjQHohlS4GLcInhuFBFaeKa2WKa5km+BSjgmu5PBztjEup+jhYpQRroU5405g&#10;OO54x+OudwJ+94zH7x4SsdwXi7v+ibgfnIL7YZl4SKsyEi1rAhE0BAGSCJskacs1pW0Zh5Mhtqqe&#10;YKEyKaAtyq7VqA6xRYTOSCXViGzn0XJJZYvAkvV3bhN8N6yDcVzfDS5TP4fJ61Nw0sITkBK6jEim&#10;ZbtP2D3iPeU+j+QVQrLiYomopkbNd+bRaglwRuGjnkEqZrR6orAguSDCJ2mXCWa+8x5mEzRit0Tx&#10;jFmpMQiJ5RLojCkhUUCS45FEs9iqsYqXVK5E6bxAkDz3tMRLeI626UUZa/P8G3j2qVfx1L9fwT/+&#10;8byyVFImf0PszzvjVBl98qQZagDhRx9MwjtUYq+98g5ee/FdWjUC5mnN2B0Zy/PPvz+Pf/6Dtuxv&#10;z6rpEk89Seg896aaIvE64aQGDvKeonL+DB4BzVhCWAA0kfZQcjRinTTwEcBoVM6YEhpTOmPwGVNE&#10;Yq2mTZuvzp8uJfKp8zB5qtiteZq8Dn+Wj/izjFetlO/5nWwlxnGfwOajUQh9RCApAFGBKbU0eTa0&#10;DY35d6oTxS2d8EsqxRrrbLy3PQ9P7izHM4Z1eM2iC+/bH8A4+8OY5HQM01yOYwbhM9XpMKY57Sd4&#10;jmI2981yPYEn0uICUF+arsrZKsE8Bh2qnsE2AkcWBqPlGuqqoDJKR1yAGRwMf4ST0Y+I9DFBXXmq&#10;mv5wiLZqTO2IRZKVB/f3SEiup4p2Lh0x/kbwsFgDf8ftSA6zI8gy1H3HlI7M3ZLS+9hnpXq6y9FW&#10;mY78JH+khtmqV+m0ViehMNgf6TtscCQ8G/X2gcgycoLj0q3YNPsbbJ73PTbOWQzzz1ai1NgdaVvN&#10;kLR5H5J3WGLpe1Pw6hNPYMrzT+KT91/FillvQvebj2CzYibc1s9BwNaPEan1OQGkUUAlDqtR47Ye&#10;DZ6b0e63A/2h2jhIBXQ03ggnkvfhl3QznFXwsWJYqLhE63VNql+iahiifm6UaBSQKB61n6ASq3W1&#10;wILwodLJ3ofLWca4kmmCq5l7cZ3wuZZpjPPxe3A2WB83gz3wKCoBI1GSDKa9icxS7aMYKg41boaQ&#10;EdgISHIIF8ndSGk7XyyVWBqCRDq/QEKWXpXPAoJ8dvixnIvsk22BgEAnVQZg5uOWWzxu0KJe2ueN&#10;wV3W8Jr1FRzen4tbnrFqHpd6JxjhIs+i3jZaQYDJvalmHglc5BU5BS0a5SNqR+WPaLtGwQN5ZVAO&#10;LZ0cazyEG2lV2LXwC8z4aAJmU2WMje15rGoIl4kfjH8MnbFjonYmUumMH1U7Ah8Bz1sEyatULlI2&#10;l0rWm1Qfb1J9vPaq7NN8fp2tJJRlVPGHMlCQ0FGldMLm5RdpmZ6hAnryeaokQkVK6ITNs0+9zn1U&#10;N/96VbUCHFE8z73wFl6mvXrttffw1lsfamwYQSPqRmAj8BHQaMbcTFOhqlBUOmPJYgmN8pEEs2aN&#10;nTHwjAFHAx8NgDTwYctQo6AJmilT5mES4SMjlTXAIWAEcgyBjVS7JNSxyaMjnEeVjoxylmsnEVoS&#10;Aq5Pv14CHcdwLDNPwQdb4vDirgq8YNKHNyz34x2qmnGOhzHe4RAm2h2gwjmCma6EjNNRTHc8gJnO&#10;BzDb+QhmC4Rcj+H/B3gUn3/ywNnTAAAAAElFTkSuQmCC"/>
  <p:tag name="ISPRING_PRESENTER_PHOTO_1" val="png|iVBORw0KGgoAAAANSUhEUgAAASQAAAFACAYAAAAVnAGgAAAAAXNSR0IArs4c6QAAAARnQU1BAACx&#10;jwv8YQUAAAAJcEhZcwAADsMAAA7DAcdvqGQAAP+lSURBVHhe7F0FYFTHFk0I8QQpRYtDXShQoLhL&#10;3BWnLdBSAVrqTgstdaFuuAd397h7ggePu+zm/HPn7Rba4hBK+bkw2d0n8+aNnDn3zp0ZE1RLtVRL&#10;tdwiUg1I1VIt1XLLSDUgVUu1VMstI9WAVC3VUi23jFQDUrVUS7XcMlINSNVSLdVyy0g1IFVLtVTL&#10;vyqVlZUqiFQDUrVUS7X8q6LX61UQqQakaqmWarllpBqQqqVaquWWkWpAqpZqqZZbRv4EpPMNS9VS&#10;LdVSLf+G/AlI5xuWqqVaqqVa/g2pVtmqpVqq5ZaRakCqlmqplltGqgGpWqqlWm4ZqQakaqmWarll&#10;pBqQqqVaquWWkWpAqpZqqZZbRqoBqVr+U1LtK3d7SzUgVct/SoqLi1FaWmr4VS23m1QDUrX8p0QA&#10;qayszPCrWm43qQak/5j8v3vUV6tst7dUA9J/TCoqKlSolmq5HaUakKqlWqrllpFqQKqWaqmWW0aq&#10;Aek6pNqeUS3VcmOlGpCuUQSMxLhcDUpXJpJP1XlVLZeT2x6QdDqdCtXy74oY4quH66vlcnLbA1L1&#10;wnPXI2Q1/Cefxu/ab+0I+aHh97njxmv/Lv9VhiRpFkfM6k7t5ki1ylYtF4EQSqWODbKCnxLYICvL&#10;DZ968IwKCmQU2Gjqa6XeCDz81GKRr+fkgg+6dUXepby8vLpTu0lSDUjVUi3VcstINSBdo0jPeWv0&#10;mmQq+grohcWIEiVMhZ96xVKYPsVoRN2QtF44vSUMObzvJNnN0VIdYjKLsf9EMbYeK8Sq9AKsZliZ&#10;lIMV8VlYFJOJ7/adxryYbCyJzcTKxGysSc/DugP52HGsGHszipGYU4pjpeXI0lXiLJ9dqD3mAmJM&#10;k5ZuPl6pRnoysUrepxgXzxr/VsvtL1UCSBplv71FwOhWsCsoYKygSqErYUOWSacCTJIuYxmwofP3&#10;aV05IrKLsPpgNubEZeGDrRl4dn4qvL9JQu9pCWj/RgzufTkWzZ+LRp0nIlFrRBjshwfDLCACNX3D&#10;YOa5H6Yu+2HiFMoQCROHYNR02g8LtzCY+8XC0icGlr4xsBsWjwajI9Hq2Ug89Gw4HnklGj2nJsLn&#10;h0RMWJyCaVuP44/wTKxPy0dUdjFO6cuZuvPTK+mnashAZYlBwFZTB6vl9pdqhnRbiQ7ZKEZKXjG2&#10;HMrGVztP4PlFaXD5OhoPvRaNxhNiYe2/FyYeBBa3cJg4S9gHE88wmLpHEGQIPA5RqOEcR6CJRE3P&#10;aJj5paOmVwqsPBNh7p4Mc7c0nk+EmWsSarokwto1AZbeKbDkOQv3RNT0SYSFp1yTCpP+cTAdFAsz&#10;pxiCWBxMXOP5XD7DKww2BLlGoyPw8HORGPJRIkbOOYLpBKvV6TmIyinHcbKrKxuTqwaq20mqAekW&#10;E6Nx+M/vZGLn2IF8ioqj/S5mSMktwrKUHHy4/TiG/5GMR9+Jxp3jImEeSCbjGgITxzCYuMfC1CcW&#10;5gHxMCdg1HBLgJlbHAEmjt8JFi5kPIN57SDeM5DXyz2uZESeZEEBUbAMiIatXzTsAuNhPTQWNoGM&#10;3z+GzCkeFt6My49A5JfA5xDUCDgmQ/g5mGAn8Q3m9yF8hnMCQS8Fpr4HGN8h2Pmnw9I5HjUdEglW&#10;PO/KwLTUYLx3jIvBg69FwOv7VHyw8RSWJWYRZIuQ+yf4yKewKrIpqqua8V1UPWGDzC91zY0XKYdq&#10;pla1Ug1It5r8Wen5qWxUosJI0Gw9YZkFmBN5AhPnJqPbe1FoMG4/aviS9ThJCFaN2sQrCTW82NA9&#10;BWxi2djJTtyjYOIdQ0AKR62A3bhr/H6qaVHo93EkvL+Lw3Ozk/E62dRHG49h5p4MzIo4jUXRZ7Ey&#10;OQurU/OwNq2IoRCbjxRgW0YBVqVmk83kY016IVYl52FFUjZmhZ3Fr+FZ+IRMZ+rqo5iyKB2jfk2F&#10;w5dJ6PJeDO5/NQ6Nn6VaN4ogR+AxcWKaBhHAHJi+IfGoQaZV0+cQzJzTeDya4MjzfcJh6RKOpqNi&#10;8Pg7SXj693TMjTiDkLMFyP8L9FDN0xcb7E9/Aw3Dz+uFEom3sLCwenJzFcptCUj/rZ7s0uk8Ul6C&#10;Dck5eI9g0Xt6BOqNI5PxZHCiqkUmUsMtmQwlSYGQCb+bUNUy8QqFVUA4moyJQMfXYuH5bQKmBKXi&#10;awLNupQshJ7IIeMowWl9JQr4jEtbwiR9RlYmQa422nyMQTNM/1XkuPa3lOeE3Zyo0CGW6uT2jDws&#10;SszEZ9uO4iWClvvnqXjkpUTUGRFB9ZBA5MIwKIaqHtVEsjkLl1RY9KG650hwdY5FDRcC8bAY9H47&#10;FpMWHcTKtBwcLxEFT3vm30WrD39P37WJAFJJiXQN1VIVctsC0q3jzHaxRiJB1DGDb895DfhwYRnm&#10;R2RhxG+puH9SGCwFgBxE/QlHTddYWHgkKLuOUnUcg1HDZz/ueCoMj74bg9FkOjO2HsGa1Fwk55ae&#10;p+b8XaSBynNFxdG+yyebrkqb3Cb5KKN1SglSB7Vr1XHtmzoso2MS5ArVERgDr1BHFRgYgxz/pwg4&#10;7sspwRyqnx9sPQX/H9PR/rV41B9O0BV1sq/YuOKU7craIxlW7gcJWmSBg6h2EoDbTgzH6F/TMC/y&#10;NFIKipVZ3CiVeqpzYjznM/QStJRqJ69SNHC7tnur5fJy2wKSGj6+5ZzZpLlrTUGnnA1lVEwDzbSi&#10;MvxIlcfr14NoMZFqjA8bIFWtGu7xsPKNRk1vqjVOCQQgNlCvELR5LhQeX6XgrZVHsTDmFGKyCwg+&#10;okoYG75R/ouNR9Ksp0pWjujMYvwWmYnJq46i74wENHqCoOzFvBE7lxjgPVNg6nYApo6pBOxEmHlH&#10;oMWEcHj9mIofmS8HSooM8WnuBPoKDVDF5lQtt55U25BuupwDi1MEpOUpmXhyViJaPE8W4BZMlYSA&#10;45MEy4BkNjwCkLMYe/eh/lPB6PleBF5amo75CVlIpeogw+LnRL6XEOjKCMRUXwys678BRxoAab5H&#10;5WQ0BGqd0XZ27g3yGaLJ+mbFZ2Fi0EF0ey8OdYdrzNFkcALMXRJhE5COmv4EJ1cClvs+tH02DCN/&#10;SsTi+NM4VXH+uN3fAem/kVO3u1QDUhWIKAVG3xnNyGpkLqrZITijEK8uP4BHX4uBmQzBUyUx806E&#10;uT9VEC+xk0Qq43PLCZHw+SYOM3cfRHxesTJqnxOJT1iW9PxkhPKprzjvs0xjAf+JdiaJFPA0/pNc&#10;kvfTjmtTV877bRCBl9iz+fhqVwbcZh5E4/EEb28ClHscwTwdth5pqOlJUB8YDVPneDw0eT/eWJmM&#10;sDM5hG8jIEn84u8k3lB65puhwzj3mGq5iVINSFUgqlHpBQwMoMGKfobgMD/qBJw+i0OtkVS/HMJQ&#10;wyUMtXwSYech6kYSTDz2ouWkGIz67QiC4s/gSHEx75Y4NLZzKZFnlvMZ0rC06/n9zzTcrnIuT8qZ&#10;U0nZZfgp7BT8folDq2dF5Y1ShnALlzTYuCXDdEgyf0fizpEhcPo8Fr/HZOKMsEklOlQQxMv057PO&#10;arnZUg1IN0zOA4zzjJ6HikowY9MxPDIlBjU8RC2LhrVPNNWKeDIhApNLOBo8sQ++38RifvgJHCwU&#10;m4c0CgESciJhBwSWSh1/M9qLwZJMapWTcmd6Th5Sz5zlTzkm4HT7ivI8ElucXhS6c+CbXliC7yJP&#10;w+nrFNQbI8Ak3uVU6QhMNd2o1rnEwcIrAo+9EouPtqQhWeX73+V2BvNbU6oB6bpEAwGZ3qCpR9L4&#10;tUoccaYAk5akoeV4qhBkQ+IfZOErRtcUglAErH3D0OX1eHyy5gBiMwvOq/oaq1EjcBK5Ichf7fvF&#10;pBKxR8/AbdIGPOi4FA6jgnCqUFwnRXWTYIzrSuRqrqVc5NKriOG6RJ4jKnJFhQG4tSNyCqcZdmUV&#10;4L0Nx/DYa/GwVl7qUbB2T4G11wGYulBNdt6PFpMi8QLLK45loQk7AhmlFXVY/gnTvFkv9H8s1YB0&#10;HSL1UxmWlY1IYyJbjhRg+G9pVAsIQs4xMHNNgC3VMhN3MiKnMLR4eh+enhOPjQcyUaSsQoYGdB6r&#10;uqRc5LpKfQXySkrwydwYPOIYhHoPzcIL7+1AVlEpVRGxY8lztDT+U7Q3uWa5jltvpBQVFamlQjQR&#10;Azk7CqWCyXtXoIB5tC4lE16/pODO8WRMLqFkS2mw9pYBBKrMg+NQ78kojJl7COGnZUqwvBgZGIGp&#10;gvFUD/dXvVQD0vWIqqBaIw89XYAnf0uBbSDVg4FJMCcQiaHaxDFaqWoPvrgfb645hISc81UDGVFi&#10;ozH0xP+s7nJEaxSXE63h6XGWYU3SWbzxSzTuc1qM13/choJyqjQq/osBklGMz7s6uegdl4mqKhu4&#10;vK36p9gm31vlsXQcMuWmEpGZhXh7ywHc86rM54uGqTvLjAy2hgfLzCkGdUZE4clf47HrRK66R8mf&#10;yZUvxlAtN1KqAekKRCo2YUPjMqyD2pQOIxAV4pk/UtF4FBmRYxSs2NPayJSNQfxOIOrzdih+3HcM&#10;J8uNxlMDIzJ8iq9UeUUFP7XKrXxlpGeX4XsVNKN4/NlizFyZiIQTWVpDFoD5MzAufkYcLUYfv6Xo&#10;OHAWdqadwomicmQUiiuAMW5CksyNU++i3aMxJ+07lR7D84zp47VM17kRr3+KRF0hf1Q8cr/2DFlh&#10;QABA/K3kjHb/uTjkfYvI3jRfMQYVx7nzN0q0GOWvvLfR6K+lSOQI83763tNo9w7BSPl+pcDGKx02&#10;wmgHh+OO4aEYNytNqeBaPLxf8pBpFWfLW8/X7b8t1YB0ATE29HNCQOJvbUhYgEWP6NxCjF2YjvpP&#10;EoicCD6eUbDwSVeGamvvffD9OBFbE7LYRIW5iGomDZQffxOp0KWlsnQITypg0Xpx7Xq5twIhJwrR&#10;5antqHPfb3jz213aaUYmTUxryFqjGDsjGC27zsb9PZahp+ds5BaIDUnOq9OqGYqtReKmEsL3kXeR&#10;BipSbvgN5PDKHQfPIJnvKHfJaJ0hir+J5JNRRQLyGIrLNTVUYs3nXwV8wt7UCOCfSeF9hD9ZY9t4&#10;QEYEdfJD0nfhp91oUaOQEOdU4AzzfW7UKTh+kgjbgN1q1NOObMnOI47fo3DnmFBMmH8UKfmaXU6c&#10;WvU6zc2iWm6cVAPSJeTPpiF/DEBxmI3ojTUH0GRCKMEnHja+BCBfmWcViZoBe+H+ZQy2HsjlvRqz&#10;0ZZ9NfTLl2pnhp42o7gUK/ZkIOpQpvqdw+OBX4Sj+aDVaN51AV7/OkwdlzgVIBkiTcwsRge3udiw&#10;/zj2HM5D39ELsGxXLM8Y3sIAWiJny/TIzhdDuh5BYcfw4vfh2BCTwTN6pLPB+by7B837LkWvoSsQ&#10;fyxb3ftXgDYKWQ7f7LcdaXhmWigGjVuLTTGHEJdXijFfh6LHyGV469cIFKsRQj5NRXEuHSLSwPcc&#10;lkVTKMLG/nyOfF7omTdG5DkVBBP5p8BQlVcZ06HDkqRM9P80BTW99rGziYaFVyos3KjKDYpEmwkh&#10;+GBTEk7ojKr3X9+nWq5PqgHpIiKKSjkrql5VVp1qeHOiMvHIO6T1vuxB/RNhPSJVVVhb1wg4TIvG&#10;qpST6j5N5FO793INSy/MgA028WwuvN/YjCadFuHegfOxIfwYdh1m43hnPzp7bEerzkvx6axE7SYj&#10;ICmg1GNP4lF8vXAvvwtjEa8coIDPLtUZvLcJjDEZ2XhjThT6jFmMXVGnsWDPcbRxWoU77p+Lrt4L&#10;cCi3BM/8EoZ7A7ahXffNaN5xMeZvTGNMIue9A5+tsUU99lOFbNpvEereHYR2g9dhbsxpOH+yF238&#10;9uCu+1agbb/FiD5+St2mkxE/3pNE9XPa7FiMnL4Ho38OQzs+++P5MdoTmE4F38x3tfQKr5d/5/L1&#10;GkSySZWD5I0hzvMAWuKWY/zDoD1HWOKi5Bw4fhyNmk6hqDEkBdZkwGZe4qqxDx1eD8X82JPMZ4lH&#10;7pGRuOtIY7UoqQaki4lQ8UrNN3rbkTwM+jQGpn7hMHVNgEUAe8sAVky3/eg7PRrrYsXnx6iWaQ3p&#10;ikXaARvh6QodfD7cjcB3d+Oe3mvQsN1SPPdZCD5ZFw+P9/aik8NG3NdrEeYaAYKVX0GSAiRpaGXI&#10;5NcjZErSpENTM/HKzN1IOZGjLj9SUIQu/kGo22YeOg9Zit/3HcWQVzejk99GtHx4Cbq7bMDkeeHw&#10;+mg3+j+3Bfc8ugSPDVyG+ENZvFslUsUjolRaHhNlZ+IfkWjeJQh3dV+JYR/GIOCnEIybHYf7Pdaj&#10;Tcf16Oi0FulnhO2JyqbHwrAMPOyzHnVbLsS9Q1bj/XVp6DNuK7p4LkZWicTIZ+nk0/g8ARKDW4XI&#10;tbR5AR8DgBoBSbOd/VMUtOiZkarsdSzVcvwUcQpd3oiGietemJEpWXscYEeUpBiUz8wERJ4VZVWL&#10;W1RwbVJ3NThdi1QD0gVFq6zZlaV4edVB1BoaDBOHSKpnMhUhkqpaGB6cFIVfd59kddWulR5YDLji&#10;7Xt+73tlUokFERloP3QtPlx2EI27rkTz9uvw5IxgTFnARj6NjKPnatzfLwgrdh8w3iLVn1/Kkc9G&#10;8MGsOLg8sx5Pf7oTnq9sR4ve8/Hw4JU4ruxAldicfhYtui0j+KyA56S9mPDdXrz4RwjaD16Ge9ut&#10;Rf8JW+A3dTc+2XgQ7TxWok3nVfAYtQmllaKaiLHaAAgiCpwqcaS8HJ2fXIfmnVfgoUHr4TQ1Au8t&#10;isNbQYlo2mk5WnReh2Gv7CFwyb167ErPwwOOS9Giwxr09FyDF2eF4dvNKej95B6C7VIcOi3gJ0K2&#10;mFuE9YnHEXzkNBJP5RoY2XlyGTaisR7tm1Fy+DVXgYVRLhQH4UonNiJtGEMGFuRYrr4MX+84hJYv&#10;iLtAmFo90845hfUiAvWfiMT0DYdQbLDBVf5lvSR5xoWeUy0XEgVIguiq1zOE/y+Rd9Z6TFFrjLIq&#10;JRs9RD1zCUEN7xjYDBPP6hjUHhGKF5ccxInzNz1klmnV/2qBSERBGQI/3I6BT67CVxvS0bzrUjR/&#10;bCW839yBV+Ynwv2D/WjWdTke7rcae2LPNVoJ2SyvUdP2wKblH1i4KhmhGXlo1GUJ7mq/CMNe2KmN&#10;gDH+mVsOoPFDC9HqkSA4vbITL/wUjBlLCRwPzMV9nRejy5NbMPGXcPyw4wCfv4rsJgjPTw1R9wro&#10;GefFyVONLgbLY8+g8ePL0LbzSrTz3A2nKSHYcTgPvZ/eiFZdVjIsx9z1R3ktkFFaAqeJW9Gs40o0&#10;ax+ETwlav+05hQk/xKGD5wb08N2EM+KewOflUF1ze30HGnb+HY0YXvxsP8Qqt2D3UXwyNwI74g4z&#10;RToVlIf6BUSn06OC6qrItsRMjP5wPwY9vQ59R63BqDc3Y82ew+pdNPb19zjO+y1f1XmtbkQXFGPs&#10;/HTUDmQnNSQStp6psPRLgqn3bvSbGoytB7PVdUp4nxplVCy2Wq5EFCD9fwLROVFqj+rdKnCCveML&#10;S9Jh4RtFMIqDrb9UtjSYeO9Xa1MHn5AKpzXS6xnyPT+3T5eW41G/IDw9IwIzt6Xhro7z0Lr3OvR8&#10;fi/eXXWADX0HWUgQHnZYidCDBr8YA2P4fFUqrDssRPsh63C8qBRLwzPQusdS3P34ajzzgYzIade9&#10;MDMczR9chru7rUC38evxx/40TPw+BE3aLcHd/dbjsRF7sTD8KF77JRYNHiW76bIIP61IUfdqBl95&#10;pMAueQPzS8bPJvwQicbtV+H+nmvwgPsOfLPuEBbHn0STx5ejbdd16Bi4AodzBBQqMWvvYdzVLQj3&#10;9ViHds5U4/KKsP1QJtOyA3cRvPze3KIZtnntb/sOo3F3eYcNeGDQBvwRmYXx3+9Dj6c24I7WBFCy&#10;qeCjAsxMzUUASY6XEzhnbkxFu+GL8YjjMjR+dCnuenQt7npoNdO9AC9/G45CxfyYxsuwWg2XpI5o&#10;9rltLIdB02NYRyJg6ZWEOqMPwcQzCTYjwjBh+QG144oGdufcLqrl8vJ/rLIZKon60Gj8qgNZePR1&#10;cZSLQk33JJj5x8HEPRh3vxSK2ZEZbILaPdqkVTbJy1TiK5XdZBUNus7HO9/H47N1SWw0iwhIq9Bj&#10;wi5M3ZCC7mM3457HVqMb1Zy002KvkCZRifi8MnT2YuN6eCE8n97OplKJ91ceRNOOi9HikaWY+nuk&#10;il/ucJy4A23YIO/pthY+rwUjOquQDXwbWpKJ3T9gCxwm7kZMTgHcJmxH6wfW48FeSxATLxMvQLUv&#10;D6eyCvhIvr9ikRU4XlaEzhM2ok2XVWRCq9Fj/F6klZRjLBt5cz6nUfvFeOFLYViajP42Ag3brUET&#10;vtv4T3fzSCWOMt+7P7MLde4NwhIClshxhj4vbESzdqtxDxmW6+dR8P5oC6YsSkHXURvR9sE1aPbY&#10;EqyN1JjXxcpAyupkaRm+XBKCiMPZOFlcgpnrD+GxYSuYP0uZ7k2o8+A8PPXBNqWOKVHAYagXfxMB&#10;YgUsKmj1hYokPtt1Ci3Hk0kPiSJTSlFsycQrDF3fjsLGo9J5Sfr+vzv8q5H/O0BS1ULqlAFURM6w&#10;0ry6Kh22w8Ng4hoL28BkmPjEouawEEyYm4CjRRr11yqW+jD+uXbh7cr3iDJnXwbsHp6LHwgmHwel&#10;osGDC9Cmz3L0f2EHfg05inb+q6hWrYGD9zpk5UpaNN+ZzzccRKOO89Hq0WWYMm2fOjbiszA0fXgx&#10;Wj86D8s3aPamWILPQ24Ej0eX4MGeK/HJghSk5Rbj/kErcXenRWhFNjZ9VqRazrbb8HVo2W4tugxe&#10;jJTsEqxPOIHnPtuE1GNimGbjEoMvE3+spASPjFhFdW0tWvbZgC+D0lWOOL20HS06rEWb3kHYl3iG&#10;R4D1BzLx6FPb0fZRxt1pFYL2H1THd1G9vHfQGjzUdzne+D0YP69NwTOz4smklqLFY0Ho4Lod/d/a&#10;iZ+3puG1hQmo98AytHl4Pbq4LsCRLIMh+aLFIBDyT0nIyUPABzvR9PGVuOuRFWjw8BKMeHMP0rO1&#10;YXzxmr8odpx/XF2kgWEc1bhhPybC0nUfagyJhrUX649DBGqPDsd7m4+Rf0k9E4O3OL2eD6AXTfz/&#10;rfyfMiRWBDWKokfYyVz0fl/mnUXBxjsRVoGpZEWReOjVSKxOFoYgvafYl86vSDdAmARjnO8tSkbt&#10;h+bgpz3H8cIPsajPRtK25yoMe3M/lsYeR1unVbjn8TVwH70Z+aUCRmWqig/7cDcadAxCi47L8P3i&#10;BFW9XSdvQ6OHluDefkEITdQYzrq0LLTstQhtulG9ctmEnamZSCoqQnvnINzdYQXaumzA7oPa0Pxb&#10;c2PRqPtsNO2yGA4vbMLEX0KQfkpTE5W/ugzFM93iUvD8NwS/xxajx7jNOK0m8gIzFieifocFaEFV&#10;cMqP8Xh5XjzG/bwfzq/tR1Oqgg8PWYMDmflqTNJh8lY0bD8LWyJOIjjtNN5elYR7Xdah9WOr0KL7&#10;Gtw9fBum/haBHTl6tHAmGD22HncSrL9dlKSeZWSKVyqa6lSmAOL73YcR+OFe9BizG40HrUO3wG34&#10;ZF4s8tXa3FcoUo0UQAs3BeZGZKDNRDJshyTYelPt92Rdct4Hl49jkZZtWL1c1PwrT/L/nfxfAZIa&#10;6lUYIDWiEr+En0KjJ/bAZGAwbLxSYOqSABOPfRj5cwIySrQGpi14dp7x9EZVJsZjHMqeNDMStR6e&#10;hcVhJ/HKT7G4i+rOvb034rkv4rAy4Sxa9VmJlh2WwG/iNpSpe8SCU4Fhr+xA04eWoVWnhVi286Ca&#10;ozXgiZVkIivQ2Xk1MorylCn29fn70Kbv77BvuwjdA9bjOMFDPIJe/i4Ud/eagyfe3YY8nRhfy6iG&#10;lGNtTAZ+3ZSKnVEnoFez52XkUJ4rBvgKNQhSUa5DJnv8fQS9+OO5kAm84reVX1mBuTvTMGnGPrzw&#10;SSgW7jmqRtnCjxSgm996NHxkNj4ISsaoz3fhru6/4sdN4lelZeq6+JNoTib4QLcNeGDIZgx6bTMO&#10;sBwmfBWC5u0WEXjXo6ffKmQq0BD7jLyFloeXFmG2AqSyZpTYgDQ2tDOvBKN+jULH4aG4s9cKAuwu&#10;lFPN+6dIYf3zOUoNI8AoXzVD/UguLkXAT8mo4bJPbVBgL2tdDYpB83H7sST2pLpGpUf9q5a/y/8H&#10;IEl9EjCS4Vw25RP8/vSCVJj7h6GGRxQsvONZaYLRgpXm93DxWDZWeLm5KkXHxloJ79d2oln7Odie&#10;lIlx0/ag8SNL0KrXRrzxWxzmh5xA067z0ebxpXjm7R28RxJVAYEaz1eoejwYREYxBzsTDuMYzzzk&#10;vg6tHliCjoNW4YsVKRj76Sr8sikUm6OPY9K0HVizO5VXCTDryHI0Z8zcMkNjU41OIfZfRGs6xsww&#10;fFc/z7v2z8wyfp4vwiKAA1SL5qxJw6sz9+LD2aEIP6h5oxu94D8lQ6rXbinu7bYO7bx2YFvSGezP&#10;LECb/qsJyKvQqP1czNmqqXvqeUrtvtDzRM5LD8tbsVG+X2VlqQLjGdsPMK8W4f6OS9Gsw2z8uFS8&#10;2gHhiWuTM/EZQXPaz7H4dmkKkk8YfbHUJf8Q7bA8R74Je+S77DiKJmPEXSQatr5JMPNMgqX/XrxJ&#10;tbxE5YeOAC5AL7kr+X6RyP/P5P8GkKB6eqpoZ3Lx2HuRas1lC/9U1BQnR6dgDPs0BsdypSqJ8ZJV&#10;5qIV/UaJxF+JTKarzzPb8Ej/pUjKKcGI1/ah0X1L0KLrCvy0Mg3zgzPQvMdStO0ahCkzBJDkPbQ+&#10;3uX19ah//2K0pIr29IzdmDxrP0a+vxfdvZag/YBl8H9uBXZEGhrwnxWe6oVOduBg41T8SRqDNFSe&#10;Pw9fbqQIE6xUa2T//QHyXL6JYjqlCD18Fp39V6Hho4vxweJ4dcWy0KNo2GEtmjy6AYETN/E6Sa82&#10;BK/ne1wy0X8W4V+B9pP1qWjQZQkefGwr7ukwB2/+Kh7uwObE4xg0cQca9wxC/XarUfeeuegYsAZe&#10;U3cg6agBPC8h6imKLUm6KhF8Ih+9P4pRdkk7n0OwcRW2tBcuX8bjcIF0eryO70C4lNurhXKbAtJ5&#10;YCINzQAui5NOo+nT+9lrxcDaPwUmflEwHxaC6WvF+GtgRfxXoXpUrdeuOpFKWImDhWVo578WfX3X&#10;4VhFGfxe2Yemj65E025BWLHrJGbtOYJGnZeTQS3Di1NldEp7u/eXRGDYB5vQZ8wmPNhrKQYOX4g5&#10;62MZayUysgtwKMPoryQNRcBHnifvJ/fLhAcZJdQUB1HHqhKQ5FkVzE8BJlE1lS1KvqvfKsfZkLUG&#10;mppbhK3Rp1GgVkfQIT4rGx29VqNGy4WY9HkUzhaVY9bedPyxKZrql5TReeUk7/NneWsvI7aqtMJS&#10;srEihmz8tPkw2vZehfsIOvd2Xgm3p7dQTSVIrTqIhr0XowEZZ4vO69HeYy1+WncAMQU69Ho5BHOD&#10;0lV8lxZ5vpaXmjpehlMEqGcWi69SBCyHJKOWUzJM+kfgoedCsfOIjMJJeqU8tHdRSf8/ltsSkKTx&#10;iW+RtqSH1gN9sfcE6gwPg5lrImx8yYrco9B0YjDmRGvGXNVshNZfq5xfka6gUolbn/xNokrSdlAQ&#10;/J7bgkxWYsfnt6FNl5Vo2WUhdlB9XBl8AvXbr8JdnVYhYPI25PCdZiwIx8h31+N0qQ5HCooRm5GD&#10;wgpj2v/+8IslTL5fQUJvkFwoVQJFf5F/XKSBaMihbIydtguOT6/G2C9D8NKsvdiXdoxlzDw8r8wE&#10;9MqUkRk4SqCf9kcyug5bjgeGzEF3zyXoPnINmvVZhgd7b0a7gZtxd+dV8H55P3xe3YLmXZajVce1&#10;aPXoOjTrtQ5DP4nGxJnReNRvDXqOWInkYzKqR5E6dVWooXUFP4WfRL0xZOaDE1BbdhUeEot6I0Ix&#10;Z78MPEh84uUvdVY6j6uJ//YSE9Wj3GYiVUCMrFLI+QzPBqXB1GMnzNxSYaE2WAxB/w/CkZJrHDou&#10;4T3So91AkWy9RNZqgKTHzoO5aNJtAabODGFaK9Fn/A60aheE+7ssQHTaGcQeKUCrfgtR78FFaP74&#10;UgwYtRJvfbsThaWi6mi9sBYMLOd2Er6ONg1DmrQeheUVyP7T6CyOqfz+5ztLCWqs60BeKfqO24Q7&#10;HpyNp1/ejrWbD2B/Zj5c3pPlWdaiveNmtOywCD+vT8O0DYdR76FFeKjLejQhE+02bB1e+SERL34a&#10;gje/DMMfaw/ibLH2TGFzCpAMBuwrEeGD2gyACmzPKMKjr2o+S7a+B1HTPRk1PUIxdd1hSTmvkSVg&#10;pByNIHvlz7ldRAHSbVeRRY9nAR+lCuT9E3slD9n9NQE1vcNh4haOsXPjkWuwaYg/0rkh/avMB7nc&#10;cIsCNGU70A7JImV/j071lXyW5LfaKJJHFkZmoUmXOdi2/yDyCCz9x+xBw7uXop/XIhw9IwvXAwt3&#10;pWLoy1vx6qdR2LL/GGORXlTUIJnSUcooS/kOGjO43URYq1Y+GvCqkjJ6Qatf52eycIsKfLTiAO53&#10;DsKuSBmg0OTN76LQmqpth4Gb0LhDEF6aGYztJ/LwiPdK3NNpHVq0W4OHHBYhJP2E4Y7zhXWEzEs9&#10;+yoYklwlJaXUUlU+ehwvKYXzd7KccSis2UGaubKDdN2L0XNT/9zoU56l3fn/J7eRyiaVkaCgWEMl&#10;kksK0X1aHAs7HHbDkmASkASLYWGYsUPmMGlgcL0iPV+5YldSSbVKFHnyLF77ORxZanE0Scs50aYe&#10;yHMLeK82s30GG88DbDxZRUVIKSjF/Q7L0d9vMWIPa06FF5P/x8p6edHmt03+NRgvfhetjhwoLsKT&#10;BPJWnZfg/j6bcefDi/HMR/uxK1eHrk9uJjitoYq8EU27BmHpXs37W0An4cgppMhkX5aZAKIA3fWL&#10;lFolshjGLzmgXExM3KNR00VWpwyF+xdJOKXmSBJsxditOjgFg/83cnsBkmrw5UjIKkCH18LUlkM2&#10;fukEo0Tc+XQEZkeLoZeFXFHIwr7+Jq2WGTHM7D5ZWopo9rgOz2/HPY5zcCRHDJY8d15vWkEmszEk&#10;BdkVAlaat/Xznwfj6ek71XfxFh43YwsbgiwZItT9PECTeK6id/5/FFX+7CTiTuTAe9JOjHx7Izr7&#10;r0O9BxYpIGrZdx5m/BylptKM/TQajR4Lwj29V6Nuu6X4YF6cFolhhOy33Ul4/qvtCg6UD9MNAgad&#10;sDu9LANXiU93HUFNX6pwsj2TJ0GpfyT6T43HgVIxxROUFNO/Pcv7YprZfx6QtFeSQta+7T5bgIcm&#10;SyEnwTwwASbecWg2KQqr0gzDtvoiFnTZBTPjSkXuVHez8kvV+XxlPMb/vAM9n9mGpo+tQRfXJUjI&#10;kOeJWmEU4VGVeObzzfB+eytBpwirU86g17iliDt0lud1KNbJioWqCRho+7m7Ndp/4UKsFk2UG4MC&#10;lHJEH87D5M/2wGPsJrhPWI8pn4VgX5I2gLEk/gRa9VqGe7puwV1dlsN/yhbkSX4zb8sUc61AUGQm&#10;+j+5GjnFGpNV44FKddTK51pFrTkuoKTcUIDvqbLXHc362i9WA6VBkXj8rTikFsuyMRRephX57QtO&#10;58t/G5BYPmrHDmEqLLmNx/LQegoL1zsGdr7i8xGBrm9GIvq0+BfJ9ddXmZRIXeIfofECN2/PCUWX&#10;4QuQnF8Kn3eC0azrCrRzWIutoYd4sWb/0EBEEluJpLNF6DJ0IVoPmIPeTy7D+n3GGfXVcmNFK2eB&#10;J80vWxNp1k9+H4rGMsG2+xY8yrKKN/gYiTe+cY3sKT+FoU/gChSWyN1ipxNbYxFDCaubsNfrq0fq&#10;doOtaOPBHLQQd5QhCbBxOwiTgWHo8HII4jPFhijPMi7/ooHY7Sz/aUASxgGqQSKLk86g7ohYmDmz&#10;UGWWvkskekyLwoEiQ6GqRbeuv0AVU1G9JBDKitSkxzw88/4e9fulb4PRuOcKtO27HLM3iUe0iFZx&#10;hcBpQ7rlOJ5fgjVhx3FEZtBTZHND9S7VcsNE5q1pKi/LyqDKSS6LC+bQd3agRec1aEiVbfpPBlVN&#10;6obq2IA1KafRuPN8PDsjVE6oY3+VG1NWOqZJZ6i/Iew0H3xR1mmPhnXAEX6G44Hn9iBYDWzwXViB&#10;zg2+3L7yHwQkY2Xgp2H1v82H8tFkbCRqBETCdtgBNVG218dRyCiRBi++HeQyYnS+xnokYKHZEcS0&#10;qfVYIh/+GoO6HZbhqff2q9+frkhHox7r0eTxpfhoboI6Jvai6COynoAM6ZJVKbuAdr9qLBKfVDZD&#10;Y/h/F8mHir+suHhtojFTjaGKuqX9kwpQiV+3HUTDTsvQvNsG7DGuL0WRElgeeQL3DVyKu/vMQ+RR&#10;bfnfkONZ+GJpIl78Yg9e/z4KmxNOoKDMkMbrKDflmKovM8xPBA7lF6DTuyHKLcVGgVICWk8ORZhh&#10;tLWSqp5WD7Xrb0f5TwKSGiVThViJNWlZaDAqFKZu8bALJBh5hcDn2yhkl4vpkmCkQOiakUhVAKMb&#10;gTpk8CjOY6VwmrgLdzy0AP4vbJcz+HnnYTTtsRzNuq3GlI+03UG+2xCNj5fK0iByX7VcTgSMZAfa&#10;qrKVyUrg4oA6fW4c7u63DOM/CcGuxFNYvPsQvF/ejNoP/ITHnJYiIvK4UvXenhuLBwavQNPHF6Lp&#10;Q4tR64H5anRuxKc78eovYSir0Orh9YrRLSCxsAzd3qL6NjgSlv6pMB0SgzYvRCM007glVama9nMj&#10;nnkryn8QkAgMhiHzOck5qDMmCWZeUbAangYT10iM/C0ChXKNcBllvL72HkxjRlpvdLKoBEezZORM&#10;nl2K1MISdBixCS3aL0Nf/9XI1RVjZ9pJtBy8HC16rsXYN3ficHE5/N9ah3RlC5BptLdnJbqRUtVG&#10;e03t0dhNZEYe3v45Ak9O24LA17fiyTd2Ye7yFJwuLGIdAp74PhzNOizC/T22o1GXdejgsQFTZsfi&#10;uV9CMWXxQdz5+BxEp15+jtvlhe/MeiZzKKWepBeVoo8snzwwgkwplYwpDm2fC0PwaWFz4n+maqa6&#10;83aT/xAgCThIDyEFocfqIzm486lomIl/0ciDMHELgxdVKNm/XQpN7QDLinet9VusPTrlPFmJmDNF&#10;6P30ejzqsgTBibKEhB6pBBlZOK1NtzVoLztrZJUgLbsI97quxl3tV2LIU3vxPCv7Z4uiVHxiOzLa&#10;nv4tUdXYwCwlLUqJkQxSjVSClrfnvl8q84zXaT37n7dKGTEoRYnHNI3mUvHcXFF1SL2zMcFa6v7e&#10;wGeHHKNKt4pgxE6HjLeX/xpEHsvGV2vj8eHKWDi/uBd3dZrP+iAjpDdABGTIfDT2o8OpkjL0+Ug2&#10;lNgPW594drbRuHfyfkTmSofIa9RyMVK/tQ7zdpH/CCBplcfIdvafKECDF6Jg4hePWkPJjLyi4T0z&#10;DmcqxWZUxkbw18p1cbnIdTysDbuXKRh54stI3NklCPUfW4kXDD5DJwuL8bD/YjTuux33DlqGkKST&#10;KOC1vcdsRMtOq9F60AYEvr0RuSUyFqf9M0qVsoALRC3Pk6Ac7fSaj4uq1H8RPfL5tifKS5CYV4R9&#10;pwqw81guNqVnYXlCJoKSc7H+QC62H83D7oxcpOUW4XhZBTJ53z+VUSknYaelqCBL1WwlTJh67/MS&#10;WIXZcO2iWWjGfRPNclyB1r3Wo0vgSsQwL0TGfbcfoz4LQ8vuq9Fn6A6cVW4BN/BFGFWZXvzUyMhL&#10;S9DxfTIlx1i1brcJ1beOr8QhPV8YNzvcCgK/oU3cLvKfASTjcGxcXjHue0lGIxJgOyyBnyFw/jIF&#10;2VKSvKZCnM6ut9eQXpQfZ8uLEJOViz6v78aDjpvRtOdqeDy/UaARRTo9Bk3egIY91qJlr8VYuCMN&#10;kWRJbdwXs0ddidZ9lmBLhKxQpDV9YVzGinsjjLZXJ9pzNdHjlL4UsacLsIG9+5fbjuD5eclw+yQS&#10;j70ajgcmR6Pxk2GoFcDgFwIb72CY+0TAjMHCKxh2fsGwDwhFyxGheOiZSLRnA+k/PQmjfzuM99Zk&#10;YGH0aYSfyUWGrkTB+V+ffQvLn8nUfLKfkk0ROizB/X1XYfWfE7CBMT/GoGXfNah1/wLMXGpcufJ8&#10;kYiuByRY18srDLapUuyWHYlf348ajpGw8TtBcIpAr6nhalqUqlWV1+dTd6vJfwCQBIykgCtxnL1R&#10;j3fJjDziYTNM1jGKQJ+PY5CpJlwKg5LLDJT8AqKqmoAV2Y9M3VDcRRkTNdFJJVDsSofdVAlHvL8N&#10;c/dlYOj3Yeg4bCsakro/7rcaZ9ReZ8B786LR6NGlaNx1LR4PWI4Xvg/FwFfD0KJnEO7vvwzhqVpF&#10;VslSIFl1vZm8s2wNLe+kPeZcHshys7Gs2HP3n8DTv6Wg3WsxqDc6BrZkliYDCe59wpXxtKZbHGq4&#10;aK4Tli4MzrGw9kyGBYOVZwrsvFJh5Z6kzpkPjoXF4DiYO8apRchMnGLVduIW7sGoMzIc970aB7ev&#10;YvH55sPYdiQbx1UDMwoTSNWknGWl7CFM6rnU/suiEqLD+qRTqNdtDp589dxGBdvSstHRZwPq3bcM&#10;T7CTKihnPVCzA/4uUo8Y1Hv9s8wvBSByRtRcUd+0DUf17IRzcM8rsq5SAjsKGUWOhNv3sSiW+szr&#10;hIHKdbeD3NKApLLZUHgnWDg9P0tmpY+Blb8UTig6vRuJAyXaNAvjdZcScWwzSqWuiA1CVg8swcqd&#10;idgWfYxlK5WoHIfyS/D4M5vQov9ifDAvEm8HxaLfpF1o0HUN7hmwBHuTtaVI50YdU1tRtx20DgEv&#10;bcLn29PRfdwONOu+Au2dViPVsBZ1VYswtnK+vwauWgPJJjhtScnElOUH0PmdKNQZFknKv4/gI0tg&#10;CJjHw8olBdZOSbBxSYQ9AcfeKwU27omwdkuAtUs87D2SUMs3Hda+qbD1S+M5gpR3EsGJ7NQtGXYu&#10;qbBjI7FxZQfB+6x4vQ2Pm7tRvSC4ifuFmWM47LzDcO+zERj+XQr+CDlDlUMA3dCIWAY6BmVvUu9w&#10;+XKsahEXjSKm7+vVyfCctAaztqfh+R+Yh33mq00BOvqsQUKmthyJdGvb007j66BUvPtrJD5ekIh9&#10;adIRyQtJx6c5HZwv8o5X/J4Vcl05Np3Iw93PhMNEOgrvdNUJTF4gTrUC9Npzbgd70i0NSEr1YpCi&#10;HzMnjWAURZVBDHzsgaeEISFPAIasQCfublfWQ4QezsTa0HTCkFS5ciSR7bR1mQ3n8asZg1agL/4a&#10;DqtOS3H3wM0Y9+kefLspCf6fhSkbUuNuQVi0R9uy56VZIVgXexQHCTzHy8vx5Ff78NLvKWjQaSWG&#10;Td6MMmF2VVZJDBX6vHot0072HMnDy/MOoCNVLysXAtBAMheCRk0fggYByGIQmZFTJCwHR8KcrMja&#10;NQm2rOQ2ZDh2BBV7t0TYCsi4xPEc7yE7svZOho0XwYmAY+dDEPNIgBWZkaVjoorTxpXHXHkN76nN&#10;++190mHpcYDMKhEWvikwd2UDGkz1ekAoajhEocUTkfD+IRG/RZ/B6XKDF72INFL1Pue91L8gMiBS&#10;odRNYFfCMYyfsR2OT67D2Ld2Ymt0BpZEH8XoL7ZgdWgGXvh0P9oMWID6XVag/qMLYNpmDmoN+B1f&#10;rdQ2XdCcXs+x8KsTsfuVMA7t/q3HctFwdBhqusehbgDz1C0Kn2w0rGgggHSFbeBWllsWkNQSGwY6&#10;/NrWowqErIYmw8wzFg2HB2P3CWEf7HtkOVb2sBetw1LHDc5rCaeL8OiwVaj9+EK1n/yzM7ZiSdQh&#10;3Ou/FO6Tt/KJGnhM+j0C9h0WoWGPNRj0wib8sSUdr81PQ73HlqB2+5X4an4qdh/NwqRvZUlZTdbH&#10;nsaUX8Ixa/9p1H7kd2wM1qaOqEZ2A4V9K5vKOTovIoAdFJMJl09DYe1PEOofBpNBBAynBNg5RRFw&#10;4mFLYLDyilcgYz04ApYDo2HhEAsrMiVLApOtMxmRLF7HT0tnASOCEiu+rQ8/vcmICEb2ZD613JN5&#10;Lc878LpBvH8wmZYDAcqZ9xLU7BWQxRLA+ByCmIUf1TwvghWBz5LpsOEzzB1ldjuBkvHfPykBU1cd&#10;RWK2UfVh4/tH47q5ACXPVpq7KrsLdSh6LEk+jrs916PR/atxd8/1uIusuFGHxRg6ZSs2hZ/GMz/s&#10;xI40A1joZWhE+3e1IqxHTBYao9JhXnwmrEZGoKY3890rHVbe+7EwUnazY76JAzC/CQTeCkzzWuTW&#10;BSTFLCrxQ1QWzIaGoIZ/Isz8DqDesN1YHS9r1lwh81CjO3qcKCvH4NdXoEHvOXho2EoMHLcKC9fI&#10;jhc6rE89i7Gf7zVUGD1+2nUM9botQ/0eq/CA9zr8sC4Vs8MyUKfjctzfdx0ecN2CPqOWITJFVvuT&#10;hiO7auRh1Ffb4P3aGnw3N0Idk4kKN0qMFVoBkfIU1+FEaSG+3noQHV+JQQ3nvQSiHahBQLDyIjMR&#10;tYuhlnsSapOp2PlQlfKIg50/1S93ApQDVV9R2whawnasqbbZEGws+N2Cx+W7rRtZk1cM1TAGAROC&#10;lR1DLSeqZ0MIRrxWAMaGz7AmM1LXOBHEyLjseUzUPVsyLFuPVBWftQuvI3DZe1LVYxotCZImPGbS&#10;ez/qD4vA+FmpCP1TzZUOSZiBlMkt0rgMDE5yf9rydDR+fC3u7rMaTTqtRdu+i/HzSqlPGrN6eV4C&#10;PCatRYbB3ijL0yhgUfXlWoQPVutAAR/tPwGTgFBYDEuHGTuMhqNDsfO4YSdfplFqnvz7L8otrLLp&#10;seNkFuyfjkINqhKmBKMannsxc88Rnivhadn05/KZrvUWOuRWlCH44CnEpp/GgfxCVW3k7p2xJ/Dj&#10;jlRMXyHr50gD0GGPTHYcsgxNe69GS+eNmLYoGUcKK/DY8NWo98hCtHFcgKDdaYYYpPh1VAB12JVy&#10;GKEp0itK7OUGUL0xcq7Hq0RmRTG+33oI7Z8NhcmQPahB9cvOjWDgFgdzshcLsiBL5pklAUkxGw+C&#10;CNmKHc9bkb1Y87MWgcWG4GBJtmLNIGzJWsDFjcBBkLIm4Fg6RPMaMizGaSVsiiAmYFOL11g5Jyjg&#10;EiZlSzCz4z22/C02JQEtuae2R6J6rj3ZkY1cO5ggSGYlIGbLtNmQcdl48Tme0WTAB8iaInDHsD14&#10;4tc0JJ6VBqapKiqbbxmR7Qgq4fTyTjSTnXg7rcBDjsuwK1ZYCpDFzmLCD+Go13Ux6rVbhk5uy/HL&#10;sgRUqPl0Wv26FlE1TbltlKvRyxdXie9dLCxkbXiW/b0vhiClSHNBENC7pbLsKuSWAiRp2Drl/1OJ&#10;hOISPPRWHGo4RrMnlQ33IvHK0jSV2YohqAZ6+WyXhqx8YGTU40+RXqoS6+IzUOvxubB66A88Oy2E&#10;FU2odRmOFpehw4gNaPT4Mtw1cBWe/0HbOyzudA5mrUlF2nHx2KZIWhm1pEJbplTr/cSMKfInhlyH&#10;iIuATs3ZUxNmMD/sDB57KZxsKBg1xcDP/LF2JIAQeKzIZARwzJ1iyJAITC4xBCUyFjIkG4KDHUHA&#10;akgULAhg1uLbQuCwkE+qT9YOAjpU8wQwCFSiwlk7RhFEwtV3G7IhO15rSwZkTwCyJjDJvcKyarmn&#10;aIBEoKnlnUpGRlYk6p4nr/UhIJEtCXOyGhzFuJkG3qsAlCqeMDRlEPfkO3ilKCA16RuGBj578Nai&#10;FBwyNDJhuZKdqhRvQL5ei2jlqT38pV+iUf/+JWg/aDV2qw1FgdjTuRj48hbUengu7uu9Hk07r0VD&#10;qu/TZu5HGcGogh2UVjPOydWoVmIc1wzXYpWqhM+sKDW6aefG9tErBk6fRqJInsFnqd1P/oNyCwGS&#10;xmRk77QsQoPTzHT2mlGwGya9ZzSGzkwhLzLymqsQpbJJ0OiyVAijM9lHq2PwzuxYtBq0HXe0m4c/&#10;NgvrAdLLS/Ho2I1o8thSNCJLGjojRo2m/EVUnIbvVSaseAQkmXCanJ2H3h+RKTrvgymByNaDTMad&#10;wOMaQ8bDhu0uQ/Sypg5BhfllSTCyEkBypTrmxWs9kxQrsXYS21EkQSsa5nJOKrSoWQqA2OMOilZG&#10;bWuqd5YuEbB3JHgRxOQ6UfNsGOx5rRXTIG4BVmIzIthZi12JwY7AaMvn2YqNg+mRYMvz8mz1DFEp&#10;GewJSrbC0Mi8zIcwTQQoK+8UZXuy4fNNh8RRlQtF22fC8d3+48hXJccOSyeqT5Vn/AXF2MiFg6Sc&#10;LcaAEevRIWCtqpe7D+TgQb9NaPDICrTosh53tluJDq5B2LBPGLN0ijISJnVcRaFEdZbX8i7qFh2O&#10;lpWj13vsnAZLGR/iZwxeXK4tZ/Nf3Szg1lLZCEgCOc+vIB0VMPJjpWTP+dhr0ThdJrq4GLCvLpM1&#10;nf38WqCUOGxLPqsM3J+vS8Z3m4+idvuF6PXkasjCse+viEGnCcKQlqPhY2vh/uI2wpGkTPolradW&#10;FelaKtNlxRjnX9OcnpuHPjNiYTIoCmbMG3ufONT1Y0MPTIalP1mHJ8GCqo+1BA8BLDZ+shQrBntv&#10;YSz87cT7nCLJoqJgTrCqSUCxIYjYkFFZulA9I7DJSJmNM0GJgGLnR/bCe4RVCYhYEJTMychEbbMS&#10;lYvgI3YqK8ZvIcAkqp18EvzsCUI2AnhkaMKARJWz53lhWKLS2Yt6J6ohmZcasXMmwyPTklE/M4Ki&#10;lbv4PCWwkZExDQiG84dxiFDrWhEUDB3KzZZz8yJVDUBGfile+ywYwz7aisdHrkHbLmtwf9+NVOsX&#10;wWnceqSc0mbpi4lB2cOUpfwGCKMpVZO89YjIKULDp6NQ04X555+MGn4RmBdrcOSskvpZtfKvA5IU&#10;coWMQhhGwuYnn4S5DxuLXxrMPWJx58i9CD6pqUjaQvZXURlVeZTjZH4h3vxhB6IPkVorygs8+00U&#10;7nFYj1EztuL5X8PR8/k9aNFnGUZ9sR/vzQ9F6PF8POy9FK27L8S81bJpodbfVE2vo8WsOJwCOi2N&#10;8Vn5yC0pY94IGMoKA8C76w8TbPbC1CkZdv6HYD00EeaBbPiyKJ23sCSyIx+qYd4EAi8CgA8bvpeo&#10;bGz8ZE62BB5rAo4FGZL4GlmLKiWAxGBNAFHqE7/bMtTylvsIUqL2uRF8qJKJmmZBRiNgYeuXolSt&#10;mgQ3cxm9E7WRwCNGbnU9QceK19sIgBGELOVZZER2Q2Jhrz4JTrymttiuqMqJ/UoBpARhgY4EXAem&#10;24Gg1DsSdwbuxVfbjzAnJL9ENZFQFeVxOZFacK6ji8/MRacnNqBVl7Vo2nUdnp+xD3nKk5rXMI1a&#10;6Wp3Ge+5HlGxSMeqoqrEwoQzLP8IlkESanocRMPx4YjNEv88Q9v6Sx5d//OrUm4JQNImseoQmV2A&#10;lhOpF7PHNRdjnX8ofgvVdoHQCkF9vXJR1+uwKPIYTO7+AR//LqNfwHFWlu5jt6BZryXYnpaDqQui&#10;0WncRtzRdSHGvr8TxcqOpUPiiRxECojdBJHqrXmky3rLOszYehJ3BmzF62vEfYBwpEbXtEawLDYT&#10;jcZFaPYDnyS1FbiNWyTBhiqcZzzMA5IISlR/3KhKEWCsCQ624mktTElUIzISAQuxC9mKKkYQsZIR&#10;MrH1eBNIyKpsnAlIXvxOJmYpTEtARYzagwkwBBIr8eLmcy3JxhQTYvxWynjN6wg4MswvdikbR7E1&#10;MQ5HcScg6Ahg8ZnWBBxrxbZiUYuAZy82JQFD/hZ7l1L/hIUR6IRdmYs3uLAlxxAM+yoCZ0plvhdh&#10;QZaC/VfbmJQJ8MY8vmPr+Zj0lbY2ljouatO1pE1Vdu3rZcVQJyavE9cYqtcyg4HgP3BqDHJl3mJl&#10;8b8E2tcm/xIgnZ9B/M7GJmNm7t9TJWEltxiVRFUtAqN/PcDeUBgC9W+58mozVl2vx8KII2g5eBHe&#10;+14DpJjCMjwyYgPufGwZFm2UUTtg1+F8NB2wGO99G6l+azupGqXqC1SzblXirK4UT86W4XDxJUpE&#10;gyfCkUxaLhVPTRo2rDAYnl2Enm8Hw6TfDph4pMKEoGPCxm/iEM8Qysa7l4DF4BEMa69wWHoyPhde&#10;338PTHryeN9wmAwUWxOZjifZlhcbv6hg4vQoTEsYlkzR8YqFlXzKdJLBBJFBPMf7rMmghD0J67KT&#10;UT2ChgCfnYy4KaM3g4CQuAfwu7kYzMmW5HorsXMJ8xK1kJ/2oioSgGTEzoKAZC6B6RC7ko07GZkb&#10;GRiBzp7X2vJZJn33o9PEEIRnGAYXRP6lRqcxpTKcKC5G4Bu74PniWkQdykSh4UxVi9hdZbgjm9rD&#10;kK+YN8wvK19xIg7Ha2pHZjKp/5CB+6YAkk4nPcX5FcZAeHlM6daUT/YcRQ3p5UeyYXlEo8NrEThd&#10;rs1M18aXrk10lWUoI7gsiTmJV3+QhdSA1IJyPOK/Bvbtl2Hih7J4WqWatd5j/DZMmir7vMsMdRm2&#10;10CiqqRCqRzMG8XIgMi8MvSeQTBx3Atzz3RYBDIvBsXg6fkHmIoKDZilchmuP8XPp2clobZfGNo8&#10;HYneU5Pg920qpixJx+dbDuO34FNYGnsWKxOy+ZmFn/afxtfbjuONxQfh+Xk87puwn6yJz6P6Jt7c&#10;tm4EGullRUUj27IV/yOChblS6yTId4IY2ZMtGZK9ayzq8NraZFdWAkpiLyJbUoZtD4KcM0FJ3AkU&#10;U0uGhdiQ5BqyKmtfPsuPcXgn8HrGTRZmJ8Z3MdA7RsFC3AG8IqnusU4Ic6LaKTYtO6qIdQSU+sWi&#10;8cgdWBCtTeOReiKrcd5sXFJqmKon2trdc3em4flvd2LSL1sQeVgM2hdQK//yU/sh8fwVwuQ4fzNu&#10;5Vn0tyiMIvfIKqZybXR+Ce6axHwjkNeUAYIR4Vh7UNZrYtzs9GXJ3L884haUKgckAZ2SkhLD0LVR&#10;RP8Vj2PJnQrsOVWA2k+GwjQgETWHxqPByBDsOqLtxKHZlq4dkLTlZivxQ/BBfLZKYz8ZxWV41Hcl&#10;6nZci4c8FuPIWc15zZ/q2ptfagAlrK0qK7dUpDIBPdV7VWLHkSy0Zq9v4hrCxpoGG79U2PqkoYZz&#10;OBqMCcbeTBlnkpndzAsmTKqp5CObIVLP5uJUUQlKVH7KcWPCz/8uYsxLOaaj2lOGXYdy8dnWo+j/&#10;QTyZ1D6CYTRs+rPxUz2zZsdgTQCwdCd7ImDIUL64FlgLq1EjZTEEJQIMQUoFGfFjELZlRYYj4CRG&#10;chlhE5VQvMTF2dLGiaAnRnZPqpxkY1be0WxAYbAgSNnwXjtR2zzlewSvj+JzNVXS0jOG8fIc47Nn&#10;/OaiDnqF4f3NGWTY8loC2lrO/DuiPVk4yzGx/xXmEoxkUwBjivipKtU/U2gczo87m4/F+w4g/Ohp&#10;/pJjUkekvC+OJPLGRoP7D9FnqbLHwUIm4brH4MFXEpBaKgy7lPHwGvWcC8tVayBVIP+OyqbKhWDD&#10;xnG0ohKPfxDHhpgCyxHsqd0j8NWOg7xIVBRZBJ0ZePGyuLwwk0NO56Gtz2ys26+pZ7JRXy9S6wYd&#10;1+OOTkvx5QJt/ethU7di/kZZ9J0JvFEjIheRcqkYCizZq7KXrz1iH0zFniMTXMkUavmSYZBl2HhG&#10;Uf0Kx6tBYks614tK6qTia6sRyTHJT7E+ib8L862iTLkMVOh4DfNAKqywPmGMAoKqt/wTnFS1x/r0&#10;HAyeIaofVboBkbASO45HIlkMwUHAgyAgDKcWmZHyfyKzsaY6Z0UwshocoYGWMqBT1SL42JBFiYOk&#10;MCZxF7ByEFWPcTlEUVUMg5nnbph4LYTlqJmwHf0ZTH1/g6nLRtj6khkReKwIbjU89pMxr4CJ/y8w&#10;Hfodv89lHdlGBkaW5hVDQKLq6bwXz/yRaHAN4Bv9Sw1LYzKSr5IOpkH9lzzm738kSU4aD2rpXhl9&#10;Ave4LIJNl0VoNHgJ/F5dh0OZwru08pP3utja6wqGeQ1LF0PnJivWa+0t/nvReGJBClNGVV8M3IZn&#10;XUhuhXXd/xVAknIwbhf8+qYjBCP2esPSWdGi4fp5LLOOGrhkvrpWMlrddlWiNV0tjrfmR8G83WxM&#10;UexHGh8wcV4Maj0UhKY916CL/2rM2n0IT0zdgDMFYqO5OEW+HlFpEmBgJS1TI2fA4thMqlx7YO4c&#10;RVZEAJJpHeLdzEZci6xAvps6xuKhZyORU8Z7mDBjg5O/Wv7ImxrBRZ6imoZ6lpzTXkaOalVfUiB/&#10;tV6VqSE4asegGvW3wRloMjZC2ZmsyFjsfciIvJgusiUZsRNgEoZj5cljBB9hScJYxDZkJdNT5Jga&#10;wSMIifFbhv2dCVDizyTBLRymHkFo9tw0vLhmBNYfcMWuEwPYuwei54yXYRIwC+ZDE1DDaytqD/8Y&#10;Q+eMwa/R7lia4oIZu0eg+4evoKbXfIIR2ZMPWRSByWTgXoydHc33FqAnU5KXFTF+3izh81Q5q78i&#10;kiItb5PP5uGj+eH4aXWaYckcdgmqDCpwvKQM3Z5ZjwZd1qJ5901o1nklOhKsA99eg8ISARPGolj7&#10;xV9Ie0oFUhj3Q69HMY/ZQfgchKXPTrWTiqSsnB2tMWW3otx8QGJeaDp1ObaezEftcSGoGRiPGoHJ&#10;aPZsOJKzReeVtXIuTi0vJxK7MctTcwtx3/DlaNhtIx5xW4kjaji0EuEnCtDGbR2aPLYWjTovRQuX&#10;37AvUltQTXyOLlHu1ywKNqSxSG/Fd/whIgtWgTEwH8gGq3yAopWTooxEyXC4zA2ToXlLGc51DsbK&#10;GPGSYsJUJb6xojUgATFpKJWIyi1B74/CYDIkGJYe6QQlca4kEBGEBIxsBZTIlgR8apEZ1fJJ4rkY&#10;Amo0WZQEMhz2zlbiZiDvxd+2BFYrx2CYum3BvS++gfCTA/msNgy2DFIV6yK7sjPcf30GJp4/o/lz&#10;H2FjqiOPt2CwM1xXF2d0j8DrN15DULJ2Z7xKrZRRuF14ZlaaYglaDTiXT5dqyDdDErIL8Pio1ajb&#10;ZgEs285D75HLEXdSWyNbOo+PN6eifp8VaNN3G+7ovAjfz93Po6X4cGk0PvhDNoyQLucKyt0AcHNT&#10;T8MikB2KZwo7tCg88nIEDpezbFn/bnztuXHyLzAkrWLkMuO6TaM6wsprRTAy9QrBL8Gytzp7d9Ub&#10;3JgKlEVW4TRxA+o/vhJ1uwZh5gqZBiJVtQLjZoag28hlcHphFXbEG4yjTJdUkCpo8wqItQavxx/x&#10;x2ETuJ+VRZb1YIP2kMYrUyvIRtxltIoNX1Qj5xg2ehnujsa4X8ULV/Kl6hqXssEY2NsZXTme/IH0&#10;f1AoLNwJQFSTxHVAfI+UrYcgVEtYE4FJPMXFEG3tR7XOm4AlrJdpF7uSHd9LRtPEtmTuE4JagTOx&#10;JMGJT6iFknJzlJdbUcU0Q6nejMcscKCwC7q8740FYX35uw7BxJr1wZzX1KSWa85jJjha3hkPv/0K&#10;zHy3M7+YBu9ImDPfZLnXMX+kI1c1O0NZMrsuxy6qWj5ekoK6Dy1Ho47L0CVwG9o4rkJ7r3lkTfms&#10;icDQqbvRqMsmNOy6BgPGrdFuorz5eyQ6D12JzLJSFCv7ofy/8Huo95SKqy9Qbz85KIX5EU6WxE+H&#10;ULyw5IACNa3ruTXlpgGSZIAGMtqw9dubjsLEJwYWw5lZvtHw/0F6Nk3UZddceTQk2ZN2Eiv3auAz&#10;c0MK7ui6BI27rVXr2hRXlCCbtHbq8mDklpcrFU7J+c+81sdfRJQdRxn2dVgadxZ1hu5DDedIMo9U&#10;WPuIEZjgQ+Zh6WocseIxCQYHRTOXRDwwIQpZauTxCkW9g/Yi8uQyfi0h8yzlL+Fp6nW1zJZLlKhv&#10;klZ1soLKcwV8fz9I9hGsDNV27jGKKdl5ywqSybCTeXIEJBkdk2krdjJqRvVOvMHF+K3cB8QY7RwO&#10;G6p+Jt470HP6a4z3PsZvws6nBjttCwU4lTozfq/B41Y4WVqPai1Zkc6KSSRQVVowbaYMrLJ6jU1N&#10;XjOM6t0yWPkx7/wZJB/F5tZ/L15ckKxqgnj2/1tTTTR1Wr7p8OIviajVej6eeHMDzpSW4mS5Hk9+&#10;tgP+r+1EYn4pOvlRhe22AXbtF+GLhbFYFXwYga/tgl2H+ejmG4TMElm/6/LvoT1TvTkyyopx3ysx&#10;MBVXC+901PKLxJaj4ipBViadzr+UL5eSmwhIepRXaBkVm52HO8cxk0YmwGRYIlo8G4b0vPMW6rou&#10;kdG7SvhO243BT6xWTo4HC4rRecQKNOu5Hk17LMXW+COIPpOF95fK8qRVXyhSkbTdUnTYcyIPDZ8K&#10;gQnZQ20/VlI2JNuAFFiKOuTCRiVTLwSQ3BOpKiWyoZON8JyVqzg27sO+o9pKhZcTeZragJKVLp+V&#10;77i+CAcqc5CGLKRW5uKgrpjH2V8q+9FF8kBV7nKc5hWOn5IpDRa/IHEHIAgpNwF+Mm22YuuSQACq&#10;5Sn2pjhYesnQPtPuQ6bnTbASgOJ7mTiuw9DZExl5IwYTPpmhkkBDYNJXmhCY+FsBjnZOx2PqN68B&#10;AUmCXA9Y4qcoP5gN+535J8yMLI3gZ0nGbUfwMxmwG59s0wYxZKncqi/lf4oGDqok8OOmNDTtswCp&#10;J2U6iRyTdSkr8fzvcXD5aB/uHryCDGkNWgxYiv0Hs/D2H/tx14AFuNtlKeasi1XXa3FdmRg7lKCk&#10;k8p9wiogTS310vuDeBRWFrIqyiJ0Vx7fzZKbBkhalSiDwI7HT8wcnwjUGkP91jsMP+wyOnBp7Oba&#10;Rbt/bfIJ3OO0HK0GLcfWOE0Ve+XXaNzZZREad18Jhyl78ORX+7E6TJ4r3KHqCkaZN9XQPpBUVIEH&#10;XmFjcYqAHRurGGPtfanW+CRSJRJvZ1GLEmFOULLy1JwUZQKrhUz58NRo99dbz/Mcv4Jkn2XFS9Vn&#10;Ih1HEI9ERJfF4jCOIrnyMBLLT+O0TkbdDBf/TeSwttOuDgn5Rbh7UjBM3A8o1cuObM6OqpI9GZLY&#10;k2SVARkZszNMV7H25Xm+j724CfhEw8wjku+9je8wD54/P8c4mzAYgEcBkRkqdHehXP8gmVw7FOk6&#10;oUjfgWrc3TzXhNdY8nW168HrhUV9GRYIk8BfUMNvJ1W3HWRKZGHurFdUfy2GMF9ddmNBlCG/2EBv&#10;dvMTUNCAgWV/Oh/dxq9AapaMmumhlksmJJ3Ul6HDqPWo33UF7DuuQp+h7ER1JQos0rPycThHAExK&#10;wqg/XJlI/yc2KFFah/7Cjt+dKq3fAch2YV/ulaVSdJr3/9/EmN5/S24aIGl+FlRXUrNRc1QYzIdS&#10;3/dLg9snMSghgdeMbRdpGVciko+iY1PemheGOh1XEIBW4IVPtH33g4/lofXAZWjTaz0Lfin6jl2O&#10;fMPODVUpmg2jAnmsIa5fR8DENQLW/imKaUjDFnZk7aMxDBvfZJgTnMypoplT7anpwp6N6pAFG7+F&#10;byxMneMw/o9DrKzitCnxXiy/pDZWoqCiAkkVp5CCA/hq/c/wfXokPIYF4o0v3kZEzj6kVGYgrTwP&#10;hdI4tBr8N5FGLMflOZVYfjAHlr4hMHOOgr0Mu7tHkSGJ4V2bZiIjbpJeOzIVW6pOdv4yi38vTL0W&#10;4d4p0zHwi9fR4fU30PcTf5wua4uyclHBLKk+tGYD7U9AepaM6EMm5Vsmfy6//8H8+wgVlc+x8Qwm&#10;OLbgORumVdhTPUxeNQhNJr2OTu9PQ5vJ02ExdBZqeG6EhSfVS+afad9w1BuxH/uPa8ZjtaU6AfZm&#10;tzkjP5saFIMPFhs3DZBjeiyLOoJWDmvRtMta2D66FK98Ha7OlKmO4NzIqRauRoQdSxyVSCosQ5OJ&#10;EahJFbsGVeu2L8ThWCFVQGUv1Mr2VpGbAEiGl2XmnC0rx6NTxRM7AmaBR1HrqTBEnNQW6Vd+FtcB&#10;SMb99qWQNyQcR7PeK9UGf4+6LsSRs7mMuxITv45C3UcXo7PXbIQkaBs+Vnnt5HvLsyct1hYgs/Kj&#10;OiYjUgJAbMTad1F7NEOxFdU4S18yJplCQ3CyZhDbiCVZRw2nJAyeFqGqqYC3NvftQkK1le+VUZGP&#10;JJzErzvmoXfH7nDo2BfOXQahx72PY8obk5FecRApupM4WlHAxq7lxUVzg4BVwV56/LIDaB0Yi0aG&#10;hdUsmFZrn2SyPb4DWZIs7mbjFkHmxPQO2wWrEZ/h/fX+yCi6nx3PPcjS34/Ys/cjv9iOja4W09mN&#10;7/Ein/0H32gPQwwflsog65YfZ3qOsXZEMiwncL3JZPRkMu1RrrNEamYbquPdkat7AMmFffD65tGw&#10;f+Zj1PDaRLYWQXYZp1ZH6PxGBE7L3Dfp9GSN65vc/ozq05lyPfxmbMVbcyKw80AW3l0Qj1ZUyep3&#10;DkLTHmtw/4DliD6seVZLrbk+kbKUMpXaosN7W45TZQtVnZ6JcxheXCragaRNrtGuvhWkygFJFYbh&#10;XT/dxUzxYO81lI2TlP6FxbKvFZuW2DEk4665psiyanpEHjuDE1lZanqqxytb0LTzJrKkZfh6mVRy&#10;4OetKXj9+904ni12GKmYosVXRUFInMb3rsTiZDIL73CqZMlkR2JfiYV9YJoarpbJsAJAVgFyLgX2&#10;/qmw8WcD53lrfgoQiR1GnCXNXBPR4ZU4ZCogEki6eNoL2cMm6s8QkA4j8J3n4NC+F9z7ucF9oAe8&#10;eg6Gi4Mr9mfsZtM/iiRdjlrY688kX0A0w3AxDpSWYtjMVNzpE8Z3IngGSGA63aLJ+mRUkMEjDjV9&#10;QlDD50fM2OHJ+xozuRYMVMtUlTMjMNRGaWU/KhWfsbT2s/xlAEI86TdBX74K5fnLoCtZyd8yWVUW&#10;zE/h+0bw2p/IdLwZGvC4GMAlPi1OcQ/4JsIXlsO+J8CznomXtyvVlUEhGDc3nedFJO8unm9VITKY&#10;I9u6CzAcztPB8dlValFA64dWoNHj61Cn21rUvG8hJnwZLFczeWJw5tc/k6mV97lUX0n6tQg0UNIh&#10;q6Ic7d4kQ6fqJvWtzshQ7D2r2SM1J+VbQ6oUkASMKnSSuXokFZfg7hfDCUQJqOmbhqYvhCFN7Rpi&#10;hISrzxJVtUTVUAVdjAfc5uHlz7epc99uSWNhB6FRn7Xo99Q66up6vPzzdiSd1BzEruV5VyoCsGoU&#10;g8+ILihEq5eCqbsnQhbMtxOwkXWG+N3aKw7m7rJcCAGHlcTON4mARGCS38KaxCjsx2OeZCFeiez5&#10;49Hi6TgcKtLm+F1UZeOr5ZSXIVZ/ms34CN74+SP0f6QnvHs5wLvnEDh2HAQvnwBEZwcjjQwqTZ+D&#10;XKb3UuCs+KtBJX5/6xGYOu2ENdNmGUjVjazPjoxOTbR1jqQalwxTv63o/vEbyMeDvMOE94qaJaNl&#10;Ndg+7KDTdSXL+Yj5JCpKKjuUbcgKmYHDb4/GMe8hyOjRG0ccB+Lka6NwZuMHVO82spTjWZ+S2cCp&#10;ylUOZpy1eC/j/nP0zRRnKluj75cvw4QsyYL5a+0WhpqOUTDzCMUitRg+awvfVac6QPWzykXyVXuU&#10;9vdYWSme/TYS9zqsQr2OS3BXt0UY88FePPV9CI7lywx9uU5zD5GgZiwYmI6KjeV+pbYe9Wy1FrcO&#10;v0Zns6MIJyAdhGyj5P2tbPMuHRu7c8b3b9uPRKoYkPi6FTLIXIrJ606wksSiprIdBePb7TI9RBwQ&#10;jarW5eSfmaWao2FWfuyZPDTsMQej394lB3GitAL9xq9B835r0GLIWji9thuTv992nm5eVaIVrEyE&#10;zeN3p1/iSZHDlTpm7c9AZmjjn0jgSSI4iToWp9Q4C9842JBtiB+PLPlhq0arqMIRpMQjWq4Tz9sG&#10;o6OQki1DA1Ip5V0uLLkVFYjXZSKp8hgi88Iw/rkxGNS1LwY+3hsubs5YuXsxudNhJOkzkVqeRUal&#10;5cmlqqRUXanYpxh3u1fCYOoiO8GkEEzj1Tw3SzISGU2zco1kx7MAb215ktfXY6SmvFMDJH2lOcr1&#10;D7Ec3iJLCmdTSEBZwVocf+dpnLm3LzKbdEMuQ0Hz7shq8jjy6nfB0RbdcGRiIEpOz+LTE1l60Xz3&#10;GVQzO7KhmjNeiZtsiYAkfktvbxhJJj4Pln4Ee1kexZPA6RiLFmP3IiVPm7eoLTl84xrgFQOEqn9a&#10;nU/MysfmqFNIOiJqGjDxhzDM3qYxuSPsrMMOnkCxdGzs1AtYPoXsZGQMWeTyj5MLtIvEN6lYV0iV&#10;uQwOM9NYH8lg2fGZ++zHpjTN6G/sbP5tqXJAkgockZuPO55LgCkboQkb1mMfhKJIrdVSYjCqXUak&#10;gbNKa0XB6xUzYOTqsxzH8wswfWUM7vcNgvvz2ox+Of/0r+whH1mChn02oOmA+Yg6LGsrXboh3xAx&#10;1JbvIk7C1G0f2VC6YkeiqskEUQuyIjtZ7VEC88SSTMicQCTqj3UgKwqvEe9mWeXRnGzJXJYD8SOY&#10;E6DqDotAvFqJ8FLvUalUsESqYon6k0inWpZaHIOg6GWYFbwA+87uknE2JFSeQhxBK7UsWwNqsk0t&#10;5RcWOafZ+Srxxd5jMBHjsW+ycoqUibQy90yWD7Fypmrg+zu+j/bhtbYEDbIiA2jo9LX425dhPWtG&#10;KorLV+DwM8NwqkFnlDTvjYLWfZHfvBdyCEo5jQlMd/VAXsueOEVgOubjjpLcBYwnle8eQuYwjvHc&#10;yWcwbgG6ypr8bod3NnpQNVlI9kYgD2T++seoET+T/qEYzg5CveMNrAMCRlc6D0zyT+Wh6gAkDedy&#10;/OPVqXB7fQfGfrYfD3qsgO3jszBtqTbPcv/hk+g2dBZ8J6xBxGGZeE6Remaoa5cSYVQ6nXTc5dh4&#10;NAf2w0Ngzrpk4hKDfh/HUhEX0BMXkMvHVdVSpYAkmSUe0S8sPcDKGwmLUfz0jsLv4QavaDaASxaj&#10;ym/JJB02hmdg+JvbcLqQQMbGIxRWqKxcNHfHYTzoOR/ub+6k2rYYeaUlOJpTgOEfboHHy1vQfcRK&#10;BO0URiZxVV2mS8xS3aSyH2E67385BGZuMbAn8Ch1jGpXLbKdWlS9aosRm8etyZLUukD8bqP8dmQp&#10;VwIpK4uaES9qB0HJLkDAKQ5Nn4hBkppwKVazizQqJkFsPscrixFPdSylIhMHqbqlkxEdQAbVOMKR&#10;/ghVupMEpLM4pZctJiXdhvsvIdolFThYXooWL0YRgOS9YtVyJZJeG1cBKLJCzyC8sm4srxVPaw0w&#10;KglM5bp7UFH5DuOJYerDkBn0IjKad0PRPf1xlmCU1XIQAag3clv2Qm6r7gwEpof7I++hIThVuyNO&#10;fjGBcYby/lSWv6h8D7IaiduAOUHVlClrjDELx7OerSRDioOFOEwy72SZX0um1dxzP1YmaVNw1Dv/&#10;C6I9lc+vlNUbish+9Hhndggedg7CXd1Xwb79ajTssg0Ne25Ho/6LsD4iA0UVOrw2PwE1Ws/CqKl7&#10;eLeUl7hsaN30pUWeKHdo7c1/FlmSGzu8oWmoQRVuqQzwECCLyv59z6SqAyT1ZnoEZxeh7jOsECMS&#10;YRIQg27TE5W3sJyTay6eAVJg8iHrbOsR8EEkLB+Yg3d/ClOZKqgvtFuaZsC7u2DTfh78ZwSjx7g1&#10;GP3uKjz7zWZsCBf6q0MhdXYFFVfYi12baOxCK3I9nlt+CLI5gfUwgoz00gQi5adDVawWAcieQalr&#10;VNWsGSxlGQ757U2QYm+ufHxk2Q9Pqm/ecWp98RoEt3ueiUVGMZklc0V71kWEmSdOoWm6AiQQlFIJ&#10;PKl6qge6MwzZVNVyEE+gOlxRICs+Xyqmf4pORtzKMSlI1j4Ph53YvDy0FQFsvJPVFJOaPnvQftpb&#10;OFHWiTeYMT01eZspAakHnzWXpXIApUVrcMLBDfkNCED39kdus94orN8beU1642zTHgSnHiho2hO5&#10;jzojt6MTchr0wHF+lpyeyziTWAeCUKofQmZkzjRJVbZAWE43NHt+Ksw8dqpRQCtfbW12UYNlKZQa&#10;AyLR+a1Y5KtVSqUO/bMGKpX7AsdvtEguyt9ViSdh22cBGnRai6YEpDs7r0KtDstxR6cFahXTEe/v&#10;UOWdUlqE1l6r0dN/M3IVeIjt58pULamdmum6EptOlqDuKAK0XzxquERi8PR4tiNpH9p7V/2bX1yq&#10;CJD4Svwv2P3EoiMw8ScgPZUCk8AwzFULkPOkQptLi84AIHuO5aKty3I06boE46fu491SPFrPEHk6&#10;D23cgtC43xrc77MZwz/agd/XJeFwdiGzWArLaByU3bSqOqs1MNp7phD1niIj9E1BrYA02PqS6Shm&#10;JPuUxaOODz8Z7MSwTVYkDMhKmJBMs/AWh0j+FnZEpmRF4KpDta52ANVdhyg89nIkCirlXfhul2o0&#10;amlXghIr7AldMdJ1+WRF2ZpdqSIHByqKcJI0vkTKgZcKW1CN8zJZJKc1YC9HKJlanXH7CabithAL&#10;e2F7YiuT1QF8qbb5zEXAb88gs/IxXm+BCj1DpTvjWMvfR5AT9iUOP9IPeW16I/ORPsi8vw8KW/B3&#10;yz7Iadsb2a27I79pV2Q9OBjZj7gg9+5BOE2AKtw4jfcnMM17+H5DUa6XSbcWOFLeHYO/nUh1cTHU&#10;BpdkbtbekcxnmQQs6zdFknkmw2RAGL7ZqnlxK8fPv+XjzQCjc1KBFTHHCUQrcUdnhl5Lqa6twsi3&#10;d+HbVYnYlZaFk+yA9LpSdhyA4xs70LjrMqSodeYJqMomdXmRdxJAksnd8syx86UzEadV2aAhGMvi&#10;tI0BNDvhzXz/v0qVAJI2+qNHaFYhGjwTBbNhBCM2tu4fR6m5UQqqLlfxeV6McXL1mG/CUZu9RvNB&#10;y7AhVtQ9WbRK4tAho6AU/Z7fjdo91qBxrxXo/MQG/LheNn2U+zUHwqrPYDZmaaT6EsKeDh6/aOAh&#10;c7fsCTCydIdsWWRPtiP+OWKsFjCyJVBbsdHIVkYWbrxWWJHMoheWRPBStiQ2JlkbyZ7AZeoQCadP&#10;Y/k0yRxVvQzPv7TIlfmsiKKandIXIUdXQjVBLQ6sZfRVZo+yXTG+fN7oMFOWR5HZ/mRGwgINKwDU&#10;oUpg6REGU/e56Pj+WKxMacfGcAfKdAG8SwYeDiFrzTQcb90V+Q/2Q8EDVMvuG4AsMqWzrXsh865u&#10;yG7UBdkNO+Es1bnMh5yRd/cAnOaxzDlv8P54piOU7IhqYeWd2JbeDp3efQImQ3+AudduNWHZ1oud&#10;gncE0yWTfMVHisE1Dqb9onHf+J04Q+asmPYVdI5VI/LcSiRml+JexyD4vLQPK6MycDRflpu7sCr2&#10;y45DsO74C/qOWYbko2dV+q8GP7VOuRy7T+fCbng4zNXuwTEYpPYlFNZ1GwKS2DYkTFl5jEAUA7Mx&#10;yTALFBTWlvfQhjAvLUYgic0swIP+K1Cvz0bcF7AZX69JZszSIAhtbGDytAXR2WjYfw3aDF6J+9xX&#10;weO9ncgs1lz0b0rW8iHagmcl2J6Rr5YUMWNvLDPQ7QhCdYTlEIDq+CWiri/ZkYSAZNj4kxERaNQm&#10;iQwyL8yS11ryOlna1V6WbA0Q+xGv5T0mg/fh5SXaov+a78jle0ctF7VckL+quvGLHFPHr6Y2G0We&#10;bRil+jH0FGq4RxJcxa2B7E7WS/JKhR0ByYpqm4n/b+j1ybPYcvBhAlJtAlIg79rGkILcDR/jeNNu&#10;yBF1rVUf5Lfqj5x7BiC3dU9kN++mVLbMJmRITai+te2H/Lt7I6NBR+Qseov3JzINoSjTjyag3IH4&#10;M/fC69eRMBn+I/MzhOAeSYYUAUufSFh5sHMgQKnNA0SN9kiHiVM43t2grZ4gc90kX26uGPJfGZsr&#10;8dwfYXhrVqh2ioAhJZteWISNSSfw1h/RGP/xHmSVSJ2uwOq445j49V4EJ5Plqc5B3XRlIo+UwSQ+&#10;Yfh8WYs9HNYBMqgSjLXpYlu7uuhutPwJSDdueQYNYWV96AYTY1BzWAJBKRmdp4axlxZWI73S5RuS&#10;TCQR+WB5Cur1Xowm/VfjiZmhBJzF+HGVbEukgYD4/OTx6mFTd6N+9zVoNWQ92nqtwdIIbUTtZmSv&#10;gj0yFlEjPX/l+8pqiixkpY6RAdUhuAgwCciIyqYt8RpLNUfUClHPqJqRWchKi5bi2+ObpNmQ+NtO&#10;zXGLhRXVPhOPUMwO1Ra2F1C+EsuPvL2kT7uaTYBlLGCvyvoas0b1ykpV0CO1qBStJ4WrXXRF3bTg&#10;O1oFpvAdqBoFzMfoeaNQhHa81pKqFUOlE+9fxd9xKIj9FhkPDlT2o7y7yZJaU127dzBVOAGofjhz&#10;dx+ypd7aiFsb/m7dF8ca9kDuxs+Y9MNMyB6U6vxRrLdifGZ8Tms8v3QoTH0XMH+FGUXB2o/AKKsN&#10;sEOw8qN6IqxTpuh4JqLVC+E4rnYvubAtqapFlYgwXXbQ6SWlGPbRKvy0JoYs6Rg8396Le/3XomHf&#10;5ajdaSlqPTof47/cxzu0OzXRdjW+mnartA5D+9t04gxqj6bKHcDOjuzR88cYFb8qX3XFzRcFSPJC&#10;5eWiBl2+gl9S1FtoL/ve5lMwIWW2VsuLhOEnw3ZGYs03DuD/Q+R+A32WJnSgqAwdx27BHV1WYPCT&#10;G7Ht8Fnc47wRTfv/gaBgmVogadeetzs9Ey1dVuLuAevRpM96jHp/N5+j9T5VLdLYpafadroQtZ9h&#10;j+xLFYzsx4IMx5yqqgXBRIb2rWW0jY3VJpANQ+wbXmIz4nkZoRJVRyaqkmWI+qNAiqqb+mSwoPpX&#10;a0wYwk5qmyVed1ldr0i2GhrCiFmpMBscTeAlmIqXtn80TAJ34O6pU3FEL/YjGfKXkTYL6PhbX/kT&#10;f8egpHgxMjz9yIZ6ofABAlLb3siTkbZWfZHNkNO6D7La9CVI8djdfXGqQR8c6+6G4tOzGGcG41mN&#10;Ev0gdkw12bDFB8kEpysfQbupb6CG906CkLDLWDJRbS6gJYO4WQjjtCbomzhGYOYubQ2ufz0/Kdll&#10;5Rg6fSPqPrYQ9dotR5Nuq8n8N6DJoC2o23kVTO7+DbPXJala/dOWOBzMIdMx2ISuRaQlun/PjsON&#10;xEFWnBi1F7tPiSJegVLW56pvOf+UG6uyGSrp6bIyPDwlGjVYIWq4x+Lhd2KVzUITedGLMCSp4Axa&#10;Pa/Eu8sSUfvxNWjUdSl+W5uMXGbUY2O2oE635WjjuAS74qUyiamvWBXJkzMjUL/TYtzZIQhPvbOF&#10;2S1HqzZbz8VeicB5VAVcyIKoJlj7s1cmS7L0ETCJ07yz1TSLRNgMI+AEypA/jwkgiTpBVceazElN&#10;JZEpGWRK4mks61TLJo+mDnHo8UYI2cDNAdkrEpUMHebHn2GFjoDaB05YHpmfidcSPLNUZvU35HXi&#10;Sa0FfWVThldZNrt5ZyjOrHwXx5r2IBj1Q+4DVNna9EGO+CERiHLb9ke2MKT7ByCPqtyZej1w6reX&#10;GadMJ0kkiHxC1vUA6wvBSEKFTB+pjdfWDYeprNUts//9yZICyDIlyFIv4oxKtdiazLSGawweeT0B&#10;Z9Uk6383TzVHTWDyd+Gwb7cQdzwWBIsHglCrwyo077cY/Z5ch/EzwjDx1114N4gsvP2v6DtiOfKK&#10;NSfZqxbVyCqxID2HeRSjlZlDNMbO0raTN2ooN1tuGCBp6+poQDM76iwsxuyH7UjqqGQL0w0jGlqZ&#10;y58Lv6xRnRDJKC5F51HLcFevtegesAGnCsTvGQj4ag97jjW4q+sStPNegoMnZCa3AI8OKbmFCHx7&#10;K1yfXI34Q5r3a1WLZgmoRERuCRo9E4GavlTNCDoSlNOjO4HJNYqqWoJyjrT15XGG2sPSlO+RqGNq&#10;I0Y2Dks3siaxI7H3tpApJAQmmTYi98q+7a8sEjcGLX/+bfmzKEnvj5eXoO0UWZCf4CmjhwTTGn7z&#10;8ca6UbygFsvVjJeKcyQ/9bVRoXen6rYElRWJLLVVOPnRszjaqA/ym3VD5n3dyJIIQFTZspuJLxLV&#10;udb9cappd5ycNB4VJWsZj9jRNhKQhjHU5m9WY8WSZG5bbXyz3xtmQ2cpg7albBgwVFwvpDzi2QEI&#10;GJGNygjn8Dg1e+An1td/W7TOU4dpC5NR55FFeNBhOcZ+tBu/bzuAiKNnkaPspZXYkHIcE77ci16j&#10;VmLUGxtQbHBpuWqRdsYgw/39PkuGKTsTqYcNnohAQoF08mxVSvu4ufXtxgASX0xt2ctMlQU5+37J&#10;BiQ+DkNT0HRiNA4VyTaQWgZcStQkRDXvhpR09yE07i8z9lfhk1kyOVaOV2Jh5CGC1BK06Lse9Xqu&#10;ROAUFkoFM05RV23DSY2NaX4aVZmdAqDGtY7e3nwYJq5hsBqWCtth6QQdWeqVlV9GzFzZMxvVMf9U&#10;2FG1qUtGVJdAIyNw4qNkIYZt/hbDtgIlMg2ZrFpbDLE8bukdiZUJ2kxwLdwKwobASit+YoG/yWoG&#10;+5n2ZDVPz8RrNcYsfJ7X1OdlUs1EpWKgaqXXN2dlf52fIXyTRJRXrMCJmZNx7KF+yKrfC3l1HkNm&#10;oy443rQrTjbuikNte+HY62NQXLSIcYQz3yN473TG8QCfrM1jU1NHxB8Jdnhz6wiqjAvIRglGAkRq&#10;4jLzUQYJCEi1PMUviaA/VJYGTsTgTxNYb9id8l2kW735+SutQ8vLkIwCtHWah6V7DJ04BHCEwWl1&#10;2ihilpYRa71sHHqZdnUx0W7T44fI06jpFQZLf1nELRzvr5fVFnQoEsfLa4z7WuUGAJIkmI3foIOv&#10;OJwFi9GsmH4pMPEJwaSlyeq4ariXeTk1UVYnO43p8cQXEWjYfSN6e63BiSxtdr7MghYWJq71tp1W&#10;oBVBqS7VuZ/Wyop6IlJghoITxsbeuypFDbsTCLP4nO7vxcHUSZzwxG6RokBE1AIrMgbZScTeN4Ug&#10;JfYLOae5AYihWzy21UL53mzI/FRe2vxUo26irrnEoqZLHNpODMXxYvZnfC/NreJWEJaXIS2zYk/C&#10;zDkEFm5s/J7RMPPegTZvvomDZd141jB1RNQqWbKWjKmisjc7sRnQ60KZi8kMO5B38Fuc/nIiTj/p&#10;i6OBjjg01g8nPnsGubFfs1R3seQPQKeP5L1fMPThb7IiVYU1G5Us3JaDu9F/5nMw9dlMIIomKxJb&#10;HPPUK0b5g8nicdIJCGhaiV3JPYJsNQQ7T+WwbpUx3pvbADWRWl3Bd5O6q8fc3Sl45vMtVMfOqZK5&#10;5RXIlYnq0g4Mx9RgxRWMWF9UJJrKEmTpS/DoWxEw80iDqUcCHn4jHJk6UovKUqrE2qU3S24MQxJh&#10;ZgqUDP3jENlRBMxHpsF6zD7sPSGT99iIrsDXQ2to5TheVox+43fgjm6LMfWHcHXunEqox8HcYnQc&#10;tQp3dFyOxn3WwunptaSuUlii8gkzMvZzVUE5jfHx0wCQKw5mstIHayM4PnFq2F6ASLEjgpDYh4Qx&#10;yXe7ADIofpf1j6S3FtVBjNkyqmZJJiW7vyrHSAZR9yxcqVYMiYTPtwLsZCNqusCNfqfrERmh0iG2&#10;sARNJ0TBzFH8r9jg/WOors/FmMVPMNXa+tkaU5L5Ziao0NUjIHXlvW+yUVH9qoxiTBJkt41t/NzE&#10;IJ+7+VtGf9J4XTBrx3SUEMzKdTKHTRjR+UuQNMK7+wNh/sTPsAgIh40sbSt2I+azrbBV8ZMiGMlW&#10;TuLIKasS2Pokw8QhDG+tFZcU8Un6Zwu8mlGsaxVhIjphQjKdhL9/35WCl77fisX7j+GZz/ahx9DV&#10;6DdmEybO2Iud8bIjrlb/tJp+baKZSNRyf5iy9ThZbTQsyRrNCNJzo8VRkpBnsG3dLLlBgCRZWI7E&#10;ohI0m0KmMJTUjzR50NeJpJYyX0de+UoKVYORuDNZeCxgIx5xXYo4NRvZmOkyGqL1CDvTMtHcaRma&#10;9duE+wYvQ3iyYX7Sn8bzGytKPft7xWTlFRVx0nKqK2yIlmKYJhMSQJJ5arZqFE2YkqwGmaTUBvsA&#10;gpKv2JJkPpsAknaNgJaAkK0nr5XAe8zdomHBBiTTMz7ZIpWQwgp7SwnzpJw9dyGbhvu37IwInvZ8&#10;NzU3LyAENQJ/xtD5TyD8TD9kV7TBweKO2JL6CLKLbNgYZNTtEeXcWIHvGNUmRigdkKgMorLI/MMY&#10;5vBuXruAPfbLvLYj76mLYp099hy9F/uP90RCXifsPdUDr6wcCcuxn8AsYAfLQUY242Dnn6D8wNS6&#10;5GSqVmSc1mSyauldtcFCKssuDp3fDkeR8uYv+0cjvxmAdL5Ifor8QlCy6/wHaj26CHU7bUTtTutQ&#10;+6EFuKPTL5j6k7Z2krD0a04dbxQ1Vd42pLAc9Z6NhEWg1Ld4uH0WpwiGpm2oq2+K3ABAktRqdpQZ&#10;+4iyvuKZnQ4T/3AsiNTc0eWlNbZyOdHefF/6GdzjtgEBr2xmZokOfR4tNdiKZPLq2wuj0bDvUjTp&#10;tQKz1kgl5pV8VlXIBQGJ6TheXoYHX4tCDRaiGHRlGoUCIwKNtXs0QYaMiTRYGoTsTS+jbWqdIwEl&#10;1xjUkkXNxFNbDf2zsXiIcyHZlOzowYYknty1h4dh+zFttwhZ1uSWE8Vsdfhk1zFS/hCCqTgf8h1F&#10;LfKKpOq+CvXGf4tOb76NZhNfxb0fjERGeXPex+qns0GZvik7rh4EmzFkTW8zpq8JQD/x97coq3wX&#10;ZTo53p9l24J1iSqf3ozX1Mbra/rD4qmJaPzcNNg8NR0mgbNhFrifz41i3pNtuhB4qPbay8oJZK+1&#10;ZNUE52jUIQsVj3iZd2fJfLbwSCWI7sWGI5msgUV8zl8B6WZLmZoaBEz5OQz2HRbjzu5rYfvYRlg/&#10;sgqW98+DSeuFMGn8I76Yq81IkOkvkmZlp72ASL29mFuD5hKq7RQY8ANZrVuE2pas9hMRCFMLGbLD&#10;YfxXRiiuX24YQxIDm+PMaFa+VJgOT0TLl6NwSjam4znxlbjyItZj38FsNHNci/dnays9Km9UyRAF&#10;CHokZOXB771lSM/Mh+eb23Bnl6X4cp62TMPFl3W9kWIsnErsOp4P+1GhaiF+G5mPJiM4BCTpoWXX&#10;VwuxB8m0Ch8yI9mZloxH1DVR6WTbaZlaIpM+xfBtR1Zk753CxpSoVDV7WfDfORad34hGdrmYMZmP&#10;/3Jj+aecq6oRuYWo+1QwzF2ptoktTN7FO4bvwe8ukajhFAyTgWsw4Nvn2QAMi/zLTP1KcQewYKjD&#10;xtWYDfJuqnQPoFTXnGDUCDqdHUFI249NuRAonyM7/BLvBJPhv8LUi+qy7z7YDI1h3orKTEAS0Gf+&#10;ygCCzGMTJlonMIkdhRwje5Mg/l4SyJZkVcmpG2QBN1kM7eY0vouJTnU6ery5KAH1ugShdpdFaO22&#10;HM7P7MDYD0Mw+etwjP8kFF2eXIP0MzlMbwXzTDr9axR1YyVWJJ6EaUAUbMW47RWOdzZqrLyYcV9H&#10;7Fcl1w1IRiv8zhO5sB/HijFM1jyKxIQlhiVDr6Zw1aV6RJ7MwT0uSzBnrXE/e1nITb5qjXH059vw&#10;xTKtd5gXegh1uv2Kz+dp3tsai7mKZ161/DX+DzYdg4lzCGQPNbH5WCt7hezAEU0wIfNxiIW5E48L&#10;6yFLkoXMpLHK+jza6JkwJa3HtvPVRqgsPWIJZLLGUKxqKBPmyxQHeSqfe0vZj/4q2Sy7HlOT1Rbc&#10;snOtrAIge7PV5ncbqkm2zAeTQbvhMfMlXn0XgwCMMJ5zdiBZSqRCbRhZk+8qhnCjwdowSqd8meRa&#10;K8xOGIwaBCRLtzA1b82GQGTlI5so8Ls4prIMhCnZeRoM2UyLJTsMC+a7FTsIASRL6SAISKZDIuA6&#10;Q9YrFzD4N/OYAK9GbiuxPjkbd/ZZiOnsmE8VaMP+58vXOw5i8QZt78HrTjFB7WBpER56ixoO610N&#10;zzh0fT8WRXqxUwmpkLZXtZ2htN3rAiSNJGqJnLLyiJrNb/0k2cGYeGw/mqWO/1PNubgY4zpcVIzO&#10;AUGYtVrzu1HD9yoePcKP5aHPxPU4IUt98vexoiLcG7gcv67VVLabA0iayNZ9Tp+mwGQAaa4LQYSN&#10;TnyJZH8yS5dwAlE0LB3IDhzZKNyTeEw2TGTDVKAkjTUedv6p6rcVzylWQXXH1o/nfahesBc39diL&#10;38O0pVdvbdHy/e11Rwk6kbBS4Ewgosp5B0GhjmyHRNXJzGUvHn1zKs5UduD1BqCRjSAV2BB8dDUZ&#10;aiEh9z5k6esbrpFROgNoEYx0BCod7PHe5qEwCVjEfCQzYidoRyCylR4+QJYdYV5TTbMlO6pF0K8l&#10;XttkTwJKssOL6hwYRJWuTdXNnOXX5On9SC+8uUbcf4qMnLEDJksS65Dv9M1YtE/r3E+XliLxZD42&#10;xh9B0I5DCPxwH37fcq7jv+Zazxu1UXI9Xl8v7ivBsA5IhU1gOLYeEttsBdVnAeqqMxeISinhugBJ&#10;TXIlmufwjTp+GAtT0uIa/il4jMgqmxOq0a6rACTJEMlY0Wd9396Gd37RJhtWysiSjEBQftt6DM9+&#10;tU99FxXmOJG736St2BSt0cuqBiSJWSMpMv+oGM2fjoD54HhYOrMRslLLBE4rgpJaRVFGyxwIMFTJ&#10;bMmQ5Jyt2C88k5Q6V8tXdn9l45BhafbmslaSHRuwbLQou73WZO9d+4kwhGbeqE00q1oqsflIPuwC&#10;yVTEf4pAICqs2MmUHUdUN49w1PT9Hj+GyGqSdZiZwoJkaVsBIqmOJjiifxDt3h+JGbs8+Lshs1rb&#10;4VYBlxqpM+M1nfHgW2/C1HMbmSlByJOdAuO29aHq7CNgRFASUGQQFVnNISRTsmPvb+MWr1RssdnZ&#10;ykacYuh2TSL4h2F1kuyCI/VI6qL6epPE8DB+qBFlNbpVibiz+Xjqm+146otItB+xBa2d16JOn8Vq&#10;J2bzB+bDZ9J2FIsvEuvj9ajzeuX/p8fm43mweyIcVuK24xiGlw0bcZRJeq4j/suJtFsJVw9IKt+0&#10;zCsvE2pZjvVHs2EzLhJmow9SXYui7qltsaJ8ZgzXXpmQIxkAbFXUCfQcvwI5ZUJVJcEaOn+xIgVv&#10;/mSwLRG60guL4fPOZpzINa6VfB09xRWIxC1bDEkF2HQgi6pBKFURggrVLqMxWibKSmWXFSJleyA1&#10;F03YEFWyWixoNSveX/su6wdZisMeWZE9e3FbcRUQNkHQks0j278cjdMGCn9ri6SvEsd1FXjgZVZo&#10;N/HYJgjz3WSCscyyF7Zk5RlKENmKJhPfw8YDbrynKYM1g7gD1Mahis4I/Gk8TNxnou4Tn+P7CB92&#10;a614TibQyjV1cLysI4bxGtPAhbAfSiD3ZnAX9UyYkjAhsd/JHEAyVacIAg7Piy1PmCnBSHYEltFL&#10;2SnF2llAimU0RLzhIzB1rYzsGepb1bW/KxStzv+x/xjsHpuHO7qsReMem9Gs1y7c0W0dandaD7P7&#10;F+HbZbJbi+grUk+uTZQ/Ezt+mYTV+/NEdhoxqOF+AJ2nhKJQGdkZbkJ+XCMgyQdfv1QDpOdWkub5&#10;8yVGp6HO88GIzJHpHMygq/VhYNyK4TDInW/9EgzPV9chKk1G67TMHjNjG579QtbTEdFhedgRvPrD&#10;bvVLoaz6VnUi8RtHYWbsOKGGue08kpQvkRU/ZU9+a+mBHSMUKAkYifFajKsKbNgQZBND9SnGbV82&#10;DpnNL6NxLpoxWDy0LRmX6eBwDJ2p2Qj+C1KpEx5biafmsncdIitJJqjNDGRTAwtRl1wiyZRCyRQT&#10;YOq3BXWf+ghPLhyDP2IdsDxlED7d4YNH3n5VLdBv7R4MM/c9MA/4Gi5fj8XXuz3xS4gL3t/8JB54&#10;k9f4zoWt/x7UljWnyI5qkxGJU6o8S4b7zX1FJY5FLVlC2MBYLQhMMnggRmxhqNZkVrIGldjwzGUP&#10;twEx8PvaOJDyr6MRRUvDH7sPoGGPFajfaQMsHloE244L0KTnMtw/ZBE6ea7A0+9sQkm5mDCuVd3U&#10;2EllhQCgDjO2ZMDMax8sPdNg7RdBtU2m1lAfUh1j1cp1qGySWXpk68vQ+UM2noBE1KAu3uvzSOWG&#10;LwV61Yj9JyDJd42yfrEyEb0nLMWo9zbhuY934MNlsfB4exnCU08is7ACYz9ag7BkbY3uqgYjEQXE&#10;7EXk76hZqTBxECMqwUY8sX1SYCmbPxpsE7JYmaWz9NxsKOIMKc6RbAhq5EccIeU8rxNVQlQ58Y9R&#10;vbm4D/inwpRq4IebxH50PW+mMlP9M8bzl9j4w3hWieS/+vWXqy4rEoNxjfMFsWeZ9nC+fyLs/TSV&#10;VGbe2xIUbD1iqGKRMbnJekXBBJ+lMPWfg5ojfie7ng0Try2wIeOxdQ0jMIcTwGRkLggmTktg6r4A&#10;Jn683mcr7H3FWC2BzMuVz3KN4HcCjCwJLPMAA1NgIUZ1X/FDEsdTlgHVMhvZKUWmSXiH8JyAZhhq&#10;e4Ww7GJRY1AsOr8SgRxZkYKhuFRm019dPtwYMT5T+9yVdgZNey+B16St+GZ5EpYEH0RoWiaOZReh&#10;SKetnaSl8zpAlLdrZpEyhJ8tQa0noxRDNxkShpeWyIRbLU+qWq4DkET02HUyH/bUOU2HiboWhqlb&#10;NHVNKvb1F6U4VAJp+WXYSBVuR9RRlLDSb4s9hqemB2H8F2uxYIdRfbv+p12JaI23AgUMPaclwoSg&#10;IbuJKK9sBktRwfipvLMJNsYJs2oWPFUKcQ2w9RTjKn+L7xE/7cVb25u9OdUbsR+pCbdkTmZeEVgS&#10;py2adXVyLi/Ez0TMo+J4oVVX+RQeo4GqgKscUf+kUspFf1buq8tTVWFZPiniIDsujCwxgcwlCfZi&#10;SFagK6Nt0bAYGAY7BwKvI4HKMYRq1Q5Y+mxhPsxHI8/fUc8niL+FScngABmoM4HHJ4TxrEADv3m4&#10;03sB6viuJnAFK5XMwpkg50QmRPVLhvVtx+xB3eErUDdgIer4rCBQ7ec58U2KZKewFk3dP+FzPkYT&#10;j89xt8s7aOb5s2ICNRlHvREhiMqSnY4rUFr2bwGSQfjoSqpL+eU6DJq8Got2a+pkVYtMY+8xPV45&#10;+5q4RqLzq9HIlVUmxARTxflxnYBUgbfXUF3ziYbl6IOo+0w4wk6KuiYZyYZ7vYlnBmiOkEZhfKoX&#10;1qNEV4CsEs3Yq9OLjlv1dFKJeqVytYNrmxfCUWMwe2WCTy2qAXZURUQ9q0UAkqFkASdZQVHWN5Lj&#10;okKIS4BaUlU8t2WYX434xPC8FqzdxN4Rpxwl6z0VjXi1maaov1fW+0mea+ssa3kvdwnoADIxV9wo&#10;4hhkf3lZwkM+xTNa1MJUXnead4mB9NrEaIyV0dLhP8TDdEAYbB2pIrGhWxFUbAkc9gQka0eyI36K&#10;ClfXYzlaOkxHN4dX4eg0Hr0GPoH2vcehgc8cMqwQmHuG4Q7vlbjHaRp69n8WvR3HobPD03hg8LNo&#10;6fEzVdudaoRSGKaV9z4CzR/o4fsGhng9h/4uT+MRp7Fo7fEG1bpVsA/cAEfn9zChpzvG9fPFyD4u&#10;GDnYGy28voeFf5RywbAgEK45oBm2heP/uyJlqbGW4MOZGP7+GhzMNG6BVTVpM8Y7dSPbtcM+1KQa&#10;bBsYht0ZUg+rPj+uA5Ck6pZg8OcppNGyU2ksOn2YgGJpOAJG8u8GZJoWgzQwrUcXY6MyOKpj0q/L&#10;8arPqD9FPaoMkVn5qD8ymA2N7IbqgKgjssWRsB8rN20pEZmxr/a8F7bEYMcKLwxJFjGTEShZDUC+&#10;K58ksXMIm5LGxcZq7hiNtlPCccawVs+VAxJZj06AgTnEUEkgqiToVBQvRe6ez3Dyh5dx6q2xOP5q&#10;IE68PBwnpj+JM4teQn7spygrX8Rrg5mnRyFz5irkXVUZXuGzWSbi0yvf5oSfIliHo5YzVVkCki3f&#10;x86FoORKhkgQFrcHG6/9eMDrY4xzfBLPuj2Pya4v4Qvnl+HTxwv3D3iagL0JNs5r0N9hMl4c9CKe&#10;d34Hr7u8hs+cJmPokFHo0McfLT1/goXHPqpxwWjj8R1GO43DlGFv4rWAafjUewpe83gBg4YEoP2Q&#10;V3HPyG/wnfNkfOs0AR+7v4pvXKfAJ/ADWA7dCAvPUJYJGYFzKL7fo43Y/tse25KP0oZklFlkU3wG&#10;xn62BodOsHNR9bDqZMfxXKptobDwSyVLCsVH67Tlp9XOJFX48OtiSGqLo8nxqBGQDpOABLy+Wigl&#10;QeMibuq3g2ggq8PqlLNUK0I046gvgcc3Qfnb2JPhWLpGayNtyqAt55OpEiQrA7aodeauMQxiWxIP&#10;YmmcstA/7xODNpmVqDc12HAHfRkruclnimPolVQCLW0CCrJLhQ5pKCtehuOzX8HhwW441qwLMu7s&#10;hFP1uyKrQRecrdcDZxv0wclm/ZDR1hFH/b1xZtYklJyRFR0FmLKV17I2BH2FDNSQzJj8YjSkKm/h&#10;lEzAJljzne1EZSNIi1FbRrjsfLZjuPcHeMJlMmr7zIYsqubkNRULOnmic7/RsAgMQlfXr+Dj8DZa&#10;u/8KO9dlVGvnYqD3DMx2eB5jew5D+35PwGbYatwZOB+j3d5FL79vqa6tgf2wTbjHdxam+76Dr51H&#10;onc/Nzh6v4KBzpNQ330aGgZ+hmZ+r6Ghzyew9l9LJhai0mfaLxgfGkba1Oz7K8r3myUVSMo4jSOn&#10;M1kmVdvGzrIg270fCVNvEg6qus7TZW6bAJJmAvizoG+wXCMgaYn5KvQMTAIjYRaQAvOhMdhxUKzx&#10;VUcnbwkxvNuPoSdgQnVC7ERWHjJMLw1O5kyJLxGpvzJmC/shCLmSLQlj4rWKGRimilgJU1DHCEQE&#10;MFv3RH4nYDEeE5dojPpNpsOwAlzVmjfCGgsYwpF7eCYO+nriSOPHcaZFH+TcOwin2vZDXqu+yGwp&#10;y8MORu49jmqnj4IWPZDXuAfONOmDE4/3w+lfX4KuUNa+TmNpUyW+qiLVVqLyncnKPDCaDEYWqeP7&#10;M19kArGwQCvnSNh6bMIAr2lo4fEBzHz3oqZjKFo4fYd5Xb3Ruf8baO3zLcYOmYC6Lr/BxGe/An1b&#10;P7IY383o4jMdc5384djfC418PsUI/3fh4PU2TIftgs3INNgNjYIZ1S/rMQvwkdPreLWnLwY6DIOL&#10;60j07D0KXmRk7q5j0aXvSLR1fgW1PNZQtYyGad9gjJ0rzobMR7GJ3UJVWV8p6rTWMVRpGxNTCWXy&#10;MrIjT+ZjQCRajI3EgWLNXFJhGHCqCrl6QFK9tTYjesQfaURP9iqB8Wg1ORYnS432jluoFG+0qJ6p&#10;EtO2HyG936vYjth9ZMjeSoaVRV1zJwMSA7aM7ojR2pNAxXyyFjuKQxRsZXif91l6pJBhyVwqIyCx&#10;wTrGooZ7GEwG78EL82SdJ2EofOZl85QKEy+RBbtkfaGs1K9xoNcQnK7VB/my+eJdvZAj2wnd3w+Z&#10;zfsgt2kfFDTphTzZ0YNAdLb5QJxuTVBqxdC0L04074Vjgb7Ij/6SJSqbc+YrNVAtfXL5pFB0+Cb8&#10;NIE1RBmdBXhFTRU1Voz54tVu674dj3rPxh2+C5kHwUr16uT0Ld7qMw53uHwLf9dXENjfH1Y+m2Dn&#10;GKlUWksPcbCMhHnAGrzs8Som9/BBR5/JeNlpBO51mw4L73BYEYzsWCdlvamabEwP+n+DL/uPgkdf&#10;V0x0G0vV72UE+H+AN7xfxweDn0KvHl5o7v49yzICZk4RcPgqiak3mAUu9643UcSmJfxX1YUqTJe2&#10;VFAlFsSdpjor+ZmMGm7hWBQlo9kCSFXHzq4akNROmQSlU0xUu7cS1W6qJl4x8JyZyKRKTy42nluo&#10;FG+waJsKVOItcbEfsg/WapKs+LhEKVYke9xbCiPgMVkXyE4WlvdhA2FjVF7BQ6jOOUao0SOZ8mDh&#10;TQbBa8Rp0NYngvr6VtiN+Bl3v/EjZmwTo7OI9sxLieS5qBg6FKIwbz6OOjnjrG1XnG7bE2dbDlYL&#10;5uc80Bs5jw4gM+qtFtbPaSpbVfM4gSr7nt7IvLcXzrQhID3Icw9pu36kd3kcp1a9hnLsYPlSVai4&#10;AhsC80hGqWIK8tD4iViYDSIrItjKOkRiNxO1rRaZoL1HOO5w206A2QlLgpaV5wYEen6Ivq4fwWbE&#10;IkxxfQZevTxhPXStciy1Fo9qL1k6JJyMajdcyKym9/KFu8c4vDjAHXe7v4+a3qGwC2Be+ydoHvFk&#10;rLX8F+EDx6cxuoc3BpJN1R2xFDW9NsDedw7e9HgFr3V2RCOPr2HuH8uOIBx9piYw9ZLn5zpX+byt&#10;O9rzRdmJShCTk4emz4Sipp9sGxWCVxdoE9ivZNega5WrAyQWSJkqlEpsOp6HWmMiYD48iRQ6Ed9s&#10;lREcPRuFFKK6+rYUKSphh+PmUx0ZEEoQIauRRdnYG4vjozg4in+MbAgprMhepoVQ1ajpLctwbIKJ&#10;43xY+P2MusO/xp2jvoJ1wA8w8V7EcytJj39H9w9fxfrU8Ziw7GX8sE/zwL2SDJVLdLoSXh2BE9Ne&#10;QEadDsir3wmZZEYnyXwyWxNwGM7cQ3WNrCinYVfk3PU4slvJ8T44S5Ut694+yGzTk+DVnb+7Iat5&#10;d6p6vXGwbTec+eZZvvlmvvtZSdGlhZ2VDDyItcH1a7Lo/mSEMpWELEnlCZlOHaqptajGWcggANmi&#10;qctu3OfxPUa6ToeN3wLU8/4eHwwZA7euLqjv/RPMCdZ24ontRiB3C2M+h6G/3+d4uV8gvLxfxOv9&#10;fPDwoAmwDdgCK4KRbLIga5ELCNr5LcNkh6cwZMBLsPBfDVvnUNR2jYaZ1zYEur6Ft3r4oo73PJYT&#10;2T47jK6vx7Br1ewk/zcgdL6InaiyWC2T2/+LaGpBSTB1j8agqXFqDW6j2lgVcpUMSdQCrbf+MYJ0&#10;fFg4aj5xBNajw7BDTcIjIKkRsP+uGHvC88M5kd/S+wPDf2NDG8wGJWseySJragF58QKmCudK9U18&#10;kuS3F1mP+0rYjfocA76ciBnbA7DpsAN2H+uJfcd7Ye1BB3y8axhcvh+Gj7d6IqeyEwrQA/e98gLm&#10;R4hxVZBGKsHFGoYAlow+SjU5iaKjv+LUY04obtgbRQ17Ir9FH5yRXWBb9kYuwSW7ZR9kE5Dy73wc&#10;BQ16oLhpP+Q25nXNeY5sKatFX6psvZHfpDeyGvVEZsueONO2PzJ436nvn+czZI2qsypJMsx/oXQx&#10;l5gezX1gTswZ1HDYSxAgKJEh2sniaE5UuwgWalE6AWv3cDR0/wPjHd/FvT4/wXbEKrR1fw9TBz+N&#10;p6iSPdjnedTyXAFLmfSpRutiUNN3L1z8P4any4vo6Ps5Phv0FLr1G44W/j/BcmQorALEfUIGHcJR&#10;P3AOXhr8HFq5fUtmFAnbwSmwcY6EmVsQJjm8Al/nN2Dlt03Nc5OJwZ3eiFYNT96vgo1TlrQRNUWC&#10;GPklqO98T+mAVScs7/2XuvJfFnknrR1PWX1A2TNr+iajwfhoJOca3Q7U6RsuVw1IMt9FkvrUQjZI&#10;v0iYjkjDfS9F4qRyXRd/oP92oRhBSCpZqa4CpXrNdVCOyTw5AVypikP/kFUi45UBurZPDOoPjaVa&#10;xoZG1Uxmldt5yt72wbAM+BXDZk7E7kN9CTRt+YTaDMblNmSGu8zPkr3pmzPUYbDAogQH1Bz+FVYl&#10;aB7opD78c7F8Vc2CDUSuScbZWa/iVL0eKKxPVaw+gahpD2Q36kHQIQA17oa8JkwHwSqnQTfkNOE1&#10;jcmQmnVHHoEns3EXsid+532FBKMcAldm015qn7TcJt1wrF43nPrpFT5nF/S6bIOt4SJiAKtDZeVo&#10;9SyBYUAsalMts3UmIyIgCZO0d4qFubvsLhuEUS5vwm3wOObXDHSgWtV3yHPwdpmCH/uNRt/H3dF6&#10;yETc6TGLALYNNgG7cDdZ01M+L6Op3++o57sCnzpPxoSBvmg3ZDRakHXW89vIctgLe//FcHebjsFk&#10;XjV5zFbmvPnI8zfCyekDvOLyNO7wWwgrHhcbXg2HaLRX60/pUVZRgXLWAQGkcpaBcSE0+W0EpQoe&#10;FzcLY725PUTAWAOk2XFn1JLUFj4pMPUJw7JY4+62VfOu12BDKkYG0bP9e6TZMiTIxjjsR5kRLCLW&#10;9/+2qEplqFwCQNL3GbNevmnLMFQi4HcCsqs4NyZRjYiAPZmQrUzyJCDVZq9s4rEV9cZ9hp/3DyOg&#10;3ct7ZKa6LLVRB4W6+igqrc0Gbc7KbMbGTYBSy24IQNXH04ufYNzzsTbR4KWtAOliIoAkEFnMRrIb&#10;J8YEIktApg3VsOYEk0YEpca9lA0pnwwoj6wpk+xI9j7LvmcAMpvzN1W3vOZ9UCB2Japq2U26EIy6&#10;oKBNP97XHzmt+hGweL5BX5xo1B1ZK6byiSHMH21C88VE0iX599pCqvU9d8FqCFkkWYhxkwNzsklL&#10;n/UY7fwufunpA/9efvDtEYDnHveHy6AXYBP4C15yfgc/9h0Lh0FeaEfAeWjIeHQZPAGjBr6ALu6f&#10;wYzgVDNwJzr6f4vZg5/Fy/3HoqfLeDzs8hw6Ok6Bv+NTGOb1EtW2BZB1pmxcQ1DHYyYcBz2P150n&#10;4j6vmTDz3EfGlkTGlgBTguQjr4Qjj2AjbyB14epErr/ae24tkXquAZIOycVFaDI5CpZDU9VqklOW&#10;GfyRVIdz4+WqAUmmvcbmFaDJ0yGwGHoEJr7R+GijrH+sDQn+50UMeqyE0swvVK2MRu3hvx2CmaPM&#10;4jeobV4xsPEjM/KTXUJ24I4nPkFQkiyfcSdk+QzorZFR1AZrj/pg6YGnsOzQGISf7IKS8jvYy1ry&#10;eQSsSlOc0bdB5+kTYeKwFqtitCWAjb3VhUQcJrUmkI+i3JXI6O2MzBbdkX1/D7Khbsit2w2Z9Qk0&#10;zQgqd/VU++RnNuTx5jzekoDVrBdZEQGKTEhUt1wypKzG3ZEpwEM1LqtZfwIUjzcn05J77+iJg4/0&#10;R37MF3xmDEFQc8K8UMPVjlRi87Es2LiEoGZfgpDM13Mjm6TaJfP6GnmvxrQhb2JO7/H4etAkfO8w&#10;Ed8NegOPUnUzlSkfPsvxnNeH+G3wa3h/4CRMGDIZY4ZMQXuPL1DDczOsHdgReMaiRsBOdCa4fOPx&#10;MqYFTMaLrlPwtPOLcPD8BLV9l7BcwlB3aCTu8l+J/j4z4OA1HY3cZ5HhBrNDiYKdbJPkS1XQMwkP&#10;vRKFHLIh1R1RN70U86kgi8rLy2MeSH05/5+Uy+Xag1Zyf5WLP+tmipZ2PVXXcvT8PBGmvgwkH66f&#10;xjE/WB8VYN94uXqVjbI6NROWgdTThx2A2fBgrEwU/yPNo/i/KOdSLd80Y6zsoaJ5Hf9NDD3niN8P&#10;oMYgWYNHhu9jSPkZCE7mw8JhMfw3/BEmYFSX0ZmiWG+J4vI7MT/JHy/8MAEefu6Y8tZIfBs9EWFn&#10;Oiiwkl1dpTji8x5Fg2c+ZU+9E4uitIm12oy+C4s0FmkvMgKWE/s7jj/UD9nNuxJMOlEta6/sQbLR&#10;otiOcloSUKieZQu4tOhKdtQbp1uQKd3dA2dbdcXppjxHFS+rGYGrZW8eIxCRHeU0FQN3V5wheAnr&#10;OtO4LzJ8fVBcNJfPPazy60KApImM++kxaHoCTLrLUi0JkKVabN00R8labpGo77IY9bwX4E6fhbjT&#10;fwHq+y5FLapbds7JsJSZ+P5b0MpnDrq6/YZH3eegjvsCWMvo3OBw2MgkXg9ZSSEBNX12o67vKnTy&#10;mY1O/r9RdVsMa7+dsHShWs3OQ9To+v470SxgHWzJYM1d9qu0iDOq7CBsw87E3CMFj70RQ4YkQHt5&#10;Vay0tBS5ubl8Q2nCWiPWwEg6EQkXv/ev8Wowdqnrb64wHYb0PbM4HaYuso5VCh58NhgnS4QZV006&#10;rwKQtGwWeX2jbHUUCTO/eDR+PgwHi6ougTdTpJcr01WgoIyVrLgYJfz+DzEA0uh5qTAdTFCWCaDC&#10;kDxYoX3Y6HyWYvTsp3lNS7UUq47sRw9zJBW1xsyYFzCwVz8Mfqwn+jzcBT9smI4VR4ehXC82JCkK&#10;U2w/0B32o74kQ9qBP4I1vw9tIOHCovXMctVRZG78Aida9kQB2U52467IbtZZgUtms74MfZDZiscJ&#10;QmcJNlnNRDUjQDXuQiDida14rHU/NQKX3UwzcGeKWte0DxlTT2Q3IJO6qw+PD0T2XX1xsm53nPz0&#10;KT55EyEnw5AvFxCVdj1+jciAab9dsB9EJulONiJTZGQpEuW7FUbmFAYLlwiyTQK6OJg6krU4EfBF&#10;vXOLVz5INVyDYeYcDOtBYbAbRJAZGI5ajmFkWlTFvMWVQBwvY1kvWTe9o2DuzPvdI6iKhcPeNZLP&#10;0jZVsHWN0pYMpvp4B4GxFsFI1lGSgQkz5zh0fVtGk6TsL6+WCEPSs56Ir1h2YTFO5RaocDa3GPn5&#10;xWzTl4tD8k3892QOaJECwVtDWKtUky7F5/vSUcOHee8tG52GYmeGpLVq2vsVAZJCckPFl4QM+y2Z&#10;gCTbECfi8Q/jDEOkF+/FRS7Vy9wKkpFVgL1Jp7A/KQO74w9jR9QhHDtjzPjz0q7eoxKvyD5WTpFq&#10;Kog29B8NC/9I1H7qC+w42ZPXmEGvN0FZpRitzRCbezdWnvgAL79NUOo4AAFDh2PH0bmYnTIUpTox&#10;dEtR1MDK1L4wHz4TJq778PYy42JhF++ljWqBHkdwduMMAtIAFDTvSTZEELmHYNSGrKdFX8V0stuS&#10;4bQiG7qHoHQvGVObvgQlqm93UT0je8pqTTbVpDdyqNqd4X1ZTbsQkBha98AZAaJmBKuGXZBHwMpp&#10;2AvH2/IZ+95n6UfyXTWg1urB+fnF3+K3pivFwy9Ho8YA5pns0CLe6cJKCDj24g7gIoFAJZNuxfDM&#10;zk5GLO2EwbjIPD+eI5BZOBF8GASgZMqN2KTUNB3PONj7CiBpTFXAxm5IFGo5iKuADDSQRam5hgma&#10;q4GojRI3VUhrmZhLQLIcmgQTHu8xLZl8n3X6SsBByoUqjLxxZPpJbAhNw+aIVGwIT0NowhFDh6Ez&#10;GMHlBolTdpA5zJDG3IpDZvku7M3chX0n46nC5zLKS7elmysVWH0kE9ZjImExMoUMMgSzq3BJ5SsH&#10;JMOISqYYtN+IhSl7I/E/GmGY3qAK5hIiFfbWBaVKHM3Mw/qwI9gSdQDbYtOxKfwQDp6QiiMV6ly6&#10;jd/fla2zHcNZkQlIsrB/gOTHBnj/OIm5ISNmsu6z7JBRg2Vqh6yShlgQOwy7c+djfWIQonLXY1XG&#10;p1h3pDMjtWKsUhQm2HKoKyzGfA8T9x2Y8Ie2cYHk7cWzzthojiFzw0c4SvZSQDaUJVNFxEjd6HGC&#10;TE/kN9ZsRDl3CTsiMCnbUXfktOpLlexxqmNdkCtqXVOCV0Ne14Jg1oJgVZ/fGzyO7Lo9UFCnO84S&#10;kLIIePkNCGB3UHV7I4CNbQHVSm2jRU3+2qA09UWP19YdIfMjw2FHZi/rbYuzKPNPppMIa7J1TSRI&#10;aP5bdrKAHcFBrXutgEeOy151/C1LAsuIHYHETpYG9kwmEyKTMiztIvcblzqp5UCm5So7n4ghXc4x&#10;Xh63FOCjqmfFeK1lxUietwpIYUcQjwGfpTLN8g6Xr6/aFdoE78i0Y9gSkYLt0SnYEJGIuCNiyuAV&#10;yvgvqy0cQ6E+kmW/EX8cmI/JYV/BeetHuHfFe7hz9ttYcGAjyzmf+XkrARKQXFSBFpPYmQxNQA3v&#10;CLy+wrDE0BXkz9XKFQGSiNGdPDG/EPWfj4FlYLoyaH+yTRwixTtbXfYflQrkFBZiW+QhbCUYbY1L&#10;xaaIAzhwXDYqEDA493LapMZK/BB6GqZUNdS60QJI4m09bC5WJTjxvBUvkT3nxVAto2jy2xrJWfdh&#10;aXoA1pycgiXpE7AmrS/yihsxb815rWZDOlL4MFq9PpUNdwv8ZhpHLy9ln9MASWw5ubs/QwZVskIy&#10;ndy7+yGfrCdf2FLrngSRbsisRwCi+pbdnMAj6lubx5HVpqtyijx9X29kNiDYNKW61oKg1bI7cnns&#10;bMMBONWTjMmtD07c1RE5d/D4nWRIto/h5IOdkf+rN4qPTmEObmQaxEdFUipp+luesf6kFJeg+YRQ&#10;mBFU7CXf+GlJcJFVNi2oKtk6ky3JmkaDIqmuMT8FcIRJUa1Tnt1kUVb8lBUfZT1y2Z7cXoCKgGIj&#10;k5RlHiGvtZeJywQ8YUyy1pS9GgnVmJasPyWjabKSpyU7VQEzLQjLJfMfHIMRv8iCZAIxF1DZLyga&#10;AwpL0gBpa2QiO7dkHDwpbSOVGkQU9p5ej1cjvkPn9W+izqLJMFlgCPOnwGTWJHyc8KO6VuaJ3VId&#10;N8tOlrUd8Hk0TLzFSTIGLl8ZVzG98em8QkBif6EyqRJrUjNRc2QkLEekwnRYJJYnCPL/tQL+l0Qr&#10;/DIUlhZje+xhbI5JU4C0JfowEg/Jrrl/VUeVAZfvOi/hNCx8Q2HrzwYSkAhLv3145PVpyNI9wPMC&#10;LuJrJJ8CTLKfvXastNIehwoa40xRY/620c7L4vXqvAnjb4zhc1+EifNKPPpaDHKVg5pmXP2naGUi&#10;osMJFB76GccfdUR+7Z4ouGsA8ql65TahilW/H063IwsKGIyTBJXM+o8jk6woiwzpdK32ODmoG4p+&#10;98Vxx87IrNsZufadUVi/K/Lv6IIT95Fl/eCI0j1eODvNAZkDuuPUvR1x4tEOyJ3eHyU7XJC/YzhK&#10;82cyDQRQ5SR4AXZhyMIpKzJg0j9C7d4rU0jslKrGTzFyE5xsHGJhOYTsxZGAIutdy44tBCuZB2hP&#10;MJJVKK3dkngtz1E1s5Ktu51kZQUCiossV0vVjexKnFTreMfA2icWFgQ/WUlBNokUda+WxEEgU+zI&#10;MwmW3tpKDGIYN+kbiXeDNAZwRUswqyLQoaisBNvijmBjdBJZdiJ2xoTjaPYuBB2ZjUFr30atOZNg&#10;Mvs5mCx8FiaLX0DNZZNgseIlgtILGL77UzLMaGaRzBc8V6a3hLA8xaXE549ImHiFwcQlGd3eSECB&#10;ACfbgpGf3yi5coZkyKiZwUeZsAiY+SXhjqeDkZqteW7eSnl4NaKpYOUo05Vjb9JRbI1Kw/aYVPZy&#10;hxCVIrryX90ZNEDSIfh4AeoNDWFlZ6Ueyp7Ddw0mLRvNc3Y8fQ6Mzg+ilmmqmQY+KlTKtQwKkCRY&#10;45twZ7ULa4OnwpCsFmhjsV8QkES0ctFVnmHvOg95i0bjzJBByJARtYbdkNWgI0516IEigkrZ/gHI&#10;ntYH2b164mSbzmRFPXBiaHeULB2AiuB+KNvkhNyPByLbgyrfADKmYWRa3w5C6e5BKN7RB0V7+bl9&#10;MIpWOKFwvStKd1I93NKf391RGCte3EEMBPGL1gU9jhUWoc2TYahJAFHrbRMEbDxiUIvgIiqWtWJG&#10;ZEwyEidqHMHGjgBkJfYe3iOsShZ8k0nK1gQw2d1EWJNiOQQjmb5jI+Aiq3DKNBPxnOcxYUa2jMPa&#10;kcAnI24ENLW6Au+z9klR6ZANJE0do/HV9hNacg3rEF1S1LsSSooLsTU6DRtjorE7cRt+ilqIfuum&#10;wXT+CwSh51EzaBLMl70AiyXPwSxoAsxWPA+TRc/jnnVv40jZBsaTo9rYRYv53xKlGenx4fZDqOG5&#10;C6bMs6ZPsN0XSbsvNQDojZMrAiR5pNHQNnHZAQKS+H3E4+6343Ba7aj6XwYkEW2INzQtg8woDdti&#10;U7GZgBSZTEBSveQ5QJI7ZCA+NScfLZ5jw/JKQk3/SFg98QvWpw3geSuy3HMgdH7QMyimJGqcsKa/&#10;nddAyZL0vivueOErmHrtxIp4bUkXoc4XFlU6TH8BwyoUpT2Jsg1DkfndEJx5oy+ypg1EyXIHlAcP&#10;hm5rTwVKJdsGoHD+ABQtHoSSnYMZ+vOeQagguBQTdEp3D0T5NgLUHp7fw+9beGxbX5Rs7c/PwSjf&#10;0ZehH0q39uFvxrd5MAq2+6Ds1AdMaSjf0cgstLT9KcqfSo9XVx2ESR+ZmybGZIKRLxmNG9mLM8FC&#10;QIJgYSVBWI+wJYcYxZgUe6I6Z0uVzNYtHuZOBBWPFAITP0XVk5E7sR+xTMzJuCzcohTrkSVg7AhW&#10;MgonIGbvTFZGoLMg6xJAs/FOUdfZyHro3hFYkSisX/JU0ntpUR0ayyaPKv/eiCTsTN2Gl3fPRJ0F&#10;VMXmPQvTpc8TiCbCctlzqLnkeQLSJJgtmQiTpWRJ817AyoxFjOUY88yYVxcr539HjPasOdGnYOoj&#10;E21TYDV0LzYd1Dby+OuKrtcvVwRIFWys2qJMgOf3qTDxS4BpYBL6fppIMieofovpvVctkuk6xB86&#10;gS2R6dgmalt0KkJij6K0WKbEnN+o+J/vm8Xes/P0WNRkY6oxdB/ueeNTHCt+hBeY8zxVsD+Z0IWC&#10;gRX95ZiwJU11y6x8AF0+fgMmbuupPogdQh5qrKgXzmeN6e1HYfoUlG1xhT54ICqDHRkcULl9EMFo&#10;APRbBqtQQbAp39kHFbt68Xt/AtEg3kOWtJlh0yAC0AD+7qt+67b0Y+iD8s28bjPP8Vj5VgKSABbj&#10;LObvUgKVbqszikJGQlc2lzXlhCGV8vdchdXSqEe6LP87PgI1BkdTvUpWhmm1176LGKMJTmITYhBj&#10;sw3ZjPXgSFgMIdsZIsyI18gyLuI7RLYkm3Aq9U5UMQKSjcyZkzWnPMnAZAsmccdgnBKvrMkkYKcY&#10;ktisxP5EoFLbIflptqk6w8Ow76QMZrCTMgzkXEpkKpEsWpaRk4kd8bsweeu3sJj9ImosnkxW9Bws&#10;lk5EzcVkSFTTzAhINQlINRe/TPVtAiaEfMUYYpkjt64Pn2xaKWW2+2QRLEcFqzltJh5h+G3/UXXe&#10;uMvujZIrAyQpHLKCXIJO53clQXEM0Rj3e7J2gaxp/Z8GJC1TD57KwYbIFGwhQ9rKsDv6EAqK/7qF&#10;saLVajVGPby/kZUdQ2EybA0CfnueV93Bc2IvEkA6H2yuMMiIHNlVBZpg+OwnYeK0GA7TI9WzGCmv&#10;ubgIS+UboCz7I5Rs90PlTlfotg+EfhsDAUS/tR+/C0uSIAAiIDUEFfyuJwDptwwk8BCQCEDlBKOy&#10;zXKPBkhlmwlIBKWKrb0JYPwugCTHBbj4jLLtvVG+nexqkxuKDr3I5rWZKSpUSf5rsplGQwWesfMI&#10;TAcHE0wSqa5pPkSWDpEEIhmS53d+qi2lRC2jmiUOjDICZy1rKwmQeCQpNwBRxcydZZNO8QAXn6Ik&#10;siTeQxYlo3OynLDYqtT+eKy3srNLLWeZeMv4ZIKvXCOjeF4pqElAvH9yNDLKRE2W3ZJVoi8pynmS&#10;JXY6JwYTt30Hyz/eJPuZTCAaD3MDOxIgqkFVrYYAUxBVtfnPot2Kd5FZtpZZkcVGLzFdwcP+BalU&#10;DEiHxNxCNBi7G2ZusayXYfh0o8El5d8AJLUoFAHpQHkF2r4YR+rGRHmE4sP1MmVEHPeuQNe+pUXe&#10;DziamU9VTRhSOhlSCrZFH0B2yV8XNxdHN12FNpP9oy3HmA8hqDFyIX4P00bXdDpzXnQBsLnCoFdg&#10;Zo8v9nhQNf4Ddz61GwdyjHPGLlHwPKWvzEd5xW8oDH6CYOJFkKAats0Bum3yyUAw0hOI9GRFejIc&#10;ARsBIL0BlHRU2XTCjLYQYDYLe+pD0OmHkk0CQH0IYAJKcoyqmrCmrQP524FMqTdVt978dEHBHh+U&#10;5H7GBIUzTcaO6ly6y2UVAJ0OBTzeezo7NucI2BNAhPXYCYsRnyMBHjIZe9mxRIBKMaIknhfmxHPC&#10;eAhUysvaJwEWXjFUtQgwsmkCQUZ2bZH1qCxkqVxRxch+7PyT1THZi03t1cbra/He2j6M15dqiGcK&#10;TMi0hnwex9pQQnZk3L79QnLuuGZDOYu1R4NgP/sVgtGLsFj4IswEjFSgasZPsyUvEJSeh9XSCbBY&#10;8CIWHpvH+w7yOWzwrFPnx3lLidR3tu/j+iI89Ea0tv6ZSwgmztVWopBVATTme2PkCgBJDKaiLpRj&#10;14kzqDUmHDUCqLZ5hePXEG2u1a2QoTrDjOtrERlHEDldUIKN0YexJeYgtsQRlKIOKK/bvwqfod4X&#10;CErIovq6E/WenYn47I48oo2oqYm0Yqw+PwjgqO9yzsxwnWS/8bxmU9Kr7yZYc7gXbEf8wEayBd9v&#10;0/Zv12wz2rMvJNqox0YUH5xCAPFH6S5nVOwgAEnYRsARZkQw0tQtAg/Zk267MKe+qFQgJepbX16n&#10;gZWAkdiIynldGY/JOQGwMl5fpuIQQOI53le6g9ftIjhtc0Nu9FjoK+YwRYclURTpZTWVU1VeQzmt&#10;OpgL24BgmMuoGcFG1CpxAxBVzN6NzIngJGBlQzajjNpOcbCnumUvNiOek00DrF2pxnmJcVpUPF7D&#10;37JBpZ2sc+5lZEaxsCRIib+Y2Krs5RoyKuVSIMP9AlpkViaDo/DiYq2hadNALibyFmKmkK8FyNNF&#10;odf698l8qJaJarZoMj8nKjBSatryibAKegmWS5+DyZxn4LZrBmMP5s1FjEfyRsuPW1FUPhCQMlmz&#10;+smGHsxjE/cwuH4aq/LAaMq5UXJFgFRhMEauPJyl5mqZDT8I01FRWJkigMTCuajB9ebJZcHoEqeV&#10;UZ5/88rKsDUmDRvjDmJTwgFsikjDkVPii3S+GN9Xh+S8Utg9tQl9P3oVhXrNGVJT1y6ksklW/z3I&#10;cQEg43kDQ6LqlljQCc0mT4VJ/11w+EQWWCcQib3iUhWY6dIjBRX5P6Bo5zCCgyNBhyBEQNIRMPRU&#10;qyq3E5gYlKpGxlRJcNFvJ/sRxsQgxwVkJAgQlfKeEgVUmo1JWFH5dgITj5dvH0xQkjCEwDUEJbsG&#10;8ZlDULDdG8WHJzFBG5hSscFp+fsXUeWlx9Pzj8BkQCQBJJ0sKBl2MupFMLIhI1L2H3ENUM6RYlvi&#10;7/+x9x2AVV1Xtk8SkgBjO2Umk0kyJZlkMslMZlImM0n+pDquNNMxrkmc2GBjYzDu3Y7tdCcuKa6A&#10;6dWmd4Ro6r2jBqqod+mprL/WPu9KD1kYUYyBeIvDve+Wc09dZ+19mhm+CSJSs3hf6pmAzMDpSqpt&#10;43k+lcyKLP4C7XHH57T91PDxZEUEKg2Y1NAAjW3SJp428HJyBsLHZSNs9D4sT3YrLHjTpAYW3RWD&#10;UrwO46XsefDNI/CsJBNaeRfCV802VW3ISgISQSmCQBTJeyFL78SHl9+NhLolfK+E2XV2g5HE1muw&#10;rceAW+dnQnsv+iam4lsPxjJnpSkwDU5jFFQLjiOiZS5Af0yqhG9yojGkC29OxP6KhsD9d8++90tc&#10;C+Yqg4XPftt/+tVPutHa1YGd6XnYkHwQW9IJSPG5OHhYY5GCRb0vYikanQF8/Zk1uHPZ1Ty7mF6r&#10;F02MZ0jAEWg8doQRqPL/PQ63/QOq/X/H3xfSOSbVzWdtOACBqLub7Im/67r/Bd/6xWwypGhWsH04&#10;YKPGu9Bti7W9U1z8VHyaCVmb0ZJ5J9q2jyRDEiAJdARIZEQCF4GUfsumRLWsmwDjqXE6GkMSI+Lz&#10;YlEyWosRiVm1iR2RVXUK1Ah0Ai0/n5N62B51Kdqi1CN3NRqjr4G//rcMcQrj49IrEEonli/dONjc&#10;gi/dFYdQzXFTzxoZkrr8I8lYtGytpoV4ICTjt3X7a7oIwUhbSNkARx61y6o9KzeOrEljkHh0DIhg&#10;RjCSXelCU/cIUAI3qnQ2epv3Qkdn4u9vOoC8BgGoQjtQGekTV6LqUNa5B19c+yB8S24hCJEZEXys&#10;e3/VrIDaNgsRy24nSE2Het3ui/8138tnzAMMq1fe/Xvvl8hco04thW/u2oNkRwcMkD4zKwGH2p0x&#10;/nQSkkEAEj9pAerGYzsOMTAptsvIJxmggjYBFSvoWQRICkcnK213l8KmBFNF1sZ/bdZjoF4RjYZV&#10;l64KVW/IeVB1PpBfho1kRttTDmJTXA4y8wOLpPWKntdb7vjopjcwP/EbPPeAJ5TfIMC0a9DjUGbn&#10;x7Cx5N9x7Z7v4wtrrsZnVl6Lf185GZN3jcSSwm+gyf9JeiNQ4vvdsj9p7psGSP4txv/pFvjGboXv&#10;smjMnK8NHllNjrJteEdPFCoVoTx0Nv0RLdETqEqNhH+XswcZ85H6RTWs0+xLYk4EKAFMQJ1Tb5xs&#10;SZ1byYB4biyJ77XwfvsuqmkyXkuV28Z3TZ37AVr4XgvBqT3qcrTsvILuSjRvvRr1cdPh73iT4amx&#10;MCtsfeFkahtDAFZnHUHYFXsQelWmbSF1AYHowvEaAOkAKpKq1IgrZWPSNafaqVdOz2iOmsYZDWcj&#10;OWwSzwlIGot0wWQ+S1Y0XPPWNE9tUqaB1jD1rmls0xgHcBfx+ggCVtiV8bjkiRRZjyx8hhbH6GXT&#10;5XbTGvLxh6zXqYZpjNF0gg7BRzYj601z3fxDCU6Ry2chZMWt+NTKe1DQso3vNVkKvDP/zj5RODsC&#10;6fD0nirW/3iE3pCJD9+SgIxq2TZVj06fDIohudatG3e8RYQkDQ6/NguffygelYF9q47Var8vwuC2&#10;dXehpbMGGwp3YU35FqQ1bENTdyxvaiqGDPFSNQlUBKa+iuKSNb6wEuvjc7A19SA2JuYhOVdjRILj&#10;5wqsvdOTj8Lmh1DR8QkChQY9yjZEQOkWqAxBYdu/4sbdlyJiwY/gW6xRunfBt2Iu3e3wvTmDNP/H&#10;+Om+b5H4/i2TWKAUQT+l7ilbPoxbF9zIlvtt+EbF4BM/i0aR2bNYEXoBKVh0zcVHg/17sBfNhXej&#10;efvVBKSRAeAhIBE4zInhEFw6DVR4FCsSIAmsCESmohkLEju6hP4QhKIESGRKUtf0HlU9uRayphY+&#10;2xFN8Iqi6kbn5zdato9B08G7GOJt1gBYEIPFdrLsYrPRjZ/Ny6J6uo8qWAqZDN3oJLMbaXtr7cRy&#10;sUZt87fmrEmNu3ACgUn2IwLTUNmQ2EhGymZE0JHaNmwK7xOILtR0krHJjknxnUj6NYzgNnwk/ZHR&#10;nICkQZG+y/fhgbdVNgz2XRofA5B0tQf1ONK5F//99hPWxS/VLExqmoERnZgRwSh8xV1m1PbNn4En&#10;Uv7INzXY9iyqL8cRxdVb/uYP+yoISHEIuZZgfmM84kvU0LPM8X8HsKcugwIkb1GymUsK4WNmD2GA&#10;vvJEErPEY0hey3cWCNPFbTRQj+ey1rIgPIKPrHoIX1//BCZH/wq/yHwF0UdWoZaFCdDkVRUQ7eWu&#10;ncR4pfQI1iZmYUNKLjYk5SEmswCdAZXViYqrl027+L0JdG7VR1O9jOEMQUbTV/G/68bAt/RWhK25&#10;F0PX3I+hq+7HkNV3InTVbYhYfifv3Y6hS6YgqvYrfCeS3yEgmcompnUhHlt7DULHr0bk2Fj4Lt2L&#10;e1dqTBK/LxBlnvQxJU/YWuk6z7p6DqHV/wZaEn5EQBmNzt1XootAYfYkY0dkRQSSLqpt1gMnlcwM&#10;1+pxc0MAusxO9H0bANnK83YNoCRA+aW28VmBUfuO/yMgfYf3+Zzu776c7kq0E/w0iLJ+50S0VDzB&#10;EKUynbx0dClo4Q+oblVUl7/xMON5JYGE4BExJokql+vav4DM6MIxAXbEaxpXZLYlgpMGPWr98nCC&#10;UfjVqcauRkzKNhVNuwRreskIHiMM5KjGjeQzYlpkSTaWaUqWDcYMm3QAb+eJTctap3ApWPrvneLa&#10;p0q8VrAEQ+bfjojVMmDPwRCqZkMCvWoCI6e2sSFaehs+8/a9KOvYyfdcD637wNkvCqVbtLoHG/Nq&#10;MPSaWIQQ7CMm78fugzJnmJXJ3OmI0aBUNlcFuzDlVfWupZoO+e2f50gJ4l3dO9OJq+8d+5uuwgpg&#10;MnF33POk1PfCxwLiWzoHvjfvxYiFd+PLbz+Au/a/gI3Fi1HfFce31Do24HBNA9Yk5GNLYgY2JWVh&#10;f0YxOgLd/BKlg7IANit7HsHvq0wgLTUSRlVQalsYils+i2+um8Lv3odhL/0cEU/+BsPufw4Rj/4C&#10;ES8+haHLHiIozWDBZWGddwfu3vdNvnch/RpCf6S2yZ+h+AXZjW/SIlw4OdHWnv7ErfuQbTYOqTtS&#10;O4+dBtptthtJ6Kp/Dq17ryXwjCaDISBRrereebmBTWcUQYcgZeqbjbxW9z6vSZUz52xHbQSfNjIj&#10;jegW8EhlayNwybXzvtQ4M37zvmxIbbuuQivBqJ3g1bZ1NBr3/Qj+lj+yWOcxXFIpmX6u0TXxli7Z&#10;UNiEv7n+AIZcoa76PIIL1SnNT9OyJKNkA5L9JwPDLifjuVKsJxXa5miY7ENkVgZSBKMLpuba9BFb&#10;PE+DHmVvsmVKZAhnZZKadzW/oet8LvzyVHxpVjzKO1XxBOpBgesVpjWvG4iyAfaDKt7mZ+FbdJsZ&#10;s4eygQlfNhOhK24jUyJIrZyJsOU8X8U8Xng77kl5nn4c5PtnUeM9CFEJ09rhki1FDRg+LRFDpqRg&#10;yIR9WJvmOrU0efrYJfHEZFCApNKjHb9++GIOASndBkVOe8XRWwXoTACSK7TB8m7fVCLxfk8tWrsT&#10;cGXUk/Atox7/1j0YIj1/ldSm2XQ8X3Q3vrPhUSzIXoDGrn1obsvAuuR0bE7IwPqkdOxKKUKzGe+c&#10;WHk09SOTADKHoPQxU9e6Naixy4dq/7/g0l3j4Pv9/Qif8xcMveEtDL12Ay68JpqqxRa2MKsw/KEX&#10;MHyJwkIVbtF0fH/TOOrpH6NfEXQyhguQIvD7PQSkyQswbGoyhl9L9jA6Hj96XUtjWCD4zEAVh6Ko&#10;m9OGngfgr3wKLbsmkN2MQveuK+hcT5vULrMfmWrGY0CtM7Cik2pmgERgaudzLQSjNjEhXtNUEgGY&#10;7sm+JJWuhe+37iIz2nUln9U5n+H32jaNQWPazejoWcqglTLUTM+goKvAazF9BfyN/YfhGxmNiHG5&#10;tpzIsFFkSgSjEWRImoR7gea6BUZr29bcBKRwjUPSInliQTJST87BiGuybeG2yLFiWukEJzoxL7Ki&#10;SDKqC8mutGrlcAJYyOUJeHBlAb8uE8SxACNQzpXsqMGWqsUIXzTXRmBHUEXTiGxvEGSYVDUew8mE&#10;fStn459Z7grbtvLdIy7bzgEJXi7IrXAB7C5roqoWhyHTMhAyPgbz4lyHjzSk04UBgwIkMQLNWPu+&#10;xiGQAmt73Z++qSUaJIGMeo9FkS4tK0JNbSk6u9S/dTwRjVQhL0N242Z8YtXDBkLDCEhDV5Nek1aH&#10;srD4Vt8Nn9Sn+XfgB28/hu3lS5CYuR0bklOxLi0FWxMOoqbJG61Np39UB3uwipWIFVsqVncIHZkN&#10;PooHkkbB9+AzCL1+CVvfAxg6NRHDr0liq01Q0YaRY+IxbPI6DH+SjGk1AWn57fj0W+NYYD9Fj6ny&#10;CdgMkIbgueiJCJ28EhEsAJH0I+IaUeU92JDnbTnFghAoNMHiGKJAWYWpgaC0E20lDxNgphBsRqOH&#10;LEa9buoZ8xsYXYpushsDJoJUF1WxTgKPjNr6bXYkAyMCkZiSVDYCkd7Vb2NJfKadjMsYUhRVNvqp&#10;5zsIfu07r6LqNhatBXczXNtZ7WXkDgSWKamlO1wFcMrBzGUsZ5ftNwYzYmQ6hl2ZZmsYuZn+MmpT&#10;1TJgYtoSVCImErjGp9nUE+s5m8DnJvLIsirm5Hrj0glOAjD1rKUTkLJMvRtGoBt+7V5sLVPl0oDI&#10;Y4C8Zby4ncpCBm7Y83uy7dvIihwgyaAtdU09awIkjUOKWH072dEMzE56ke9kwd8t2965Ib2A5DlK&#10;Sn0HPnl7EstkGhvHA3h6s1sVwZ49TTEbFCD5iZCNzIpv/0qLfZMhUYW4Y3lg2sgZErGS6toS5OTF&#10;oqFRPV+DSwA3hqoAfy54CWGL2IKtYav21kwMISgJkMJWsfCsJiAJmBbfhYuXzcWcAy9iX+ZO7ExK&#10;wdrYXJTVui53jQFSce1BITPhMbR3fZaApK5+JWMkdlR/Hx996F6ETiGIjD+AyEnJGDGFYDRJ42wC&#10;bmIiK8p+DL1jASIX85tLZuCf109EoV+A5IYNiHFpTtyjWybCN3a5gdrQaaxM16SwMUjB1x5ORrm2&#10;3+lpp/bw7iqAylI3QRlYi47iB6hOTQC2UU0TUERdik6qcZ27ZeQmeGyXLelynn+X9zXWSL1yVO9s&#10;Mu3/2TPW9U/g0bgjd082KE24vYL+qafNORsKQDAz4Nr9Q7REjURD1BS0VTxOQNrL/KTqybA5BS4Y&#10;BLqoOLPx+xXL2SUHyIpSyIq09XYKtHPtheOyzeYjcNHqkurGN5uR7ElUwzTuaKhWopxCViVAI6O3&#10;1SHJsqS62eqeUu2ktlH9C7syFh9/diN+VxDFbx9Bp1A8UAGDReVParIWWsto3IKPL34QIUulrlE1&#10;IwhFrp5tdqMwqm+hBCYxJBm5/3blHMQ1rqOfrnNkcKX2LJLeAPcgr6UTn5udidBJmfCNicOja71l&#10;Wk5frAbJkHpQ2ePH1x5LRehUBmZiAluxMwtIDoGd60uA4yeEH+1UFRqpJCTj+ujfssW6A0PWzCYg&#10;zUXoqtkGSqEEpVBNhHyLhWjZHIQsvg8/2f0H7MjZircS0lBWLUBy3+pBHavMW2ztriRQX8iCqiQc&#10;grLOL+DLv53DlmMFKwZBaALBaJK2RorF8AlxbKFjWFn24YLxvDYuCZG3rkTkm4+TIc3Ev224GuWd&#10;n6DnIab22Zw2fBg3Lb4eIWNWIXIKAWky2RUZVuS0JBu6P3O5CgPDFNABjpUSYtuug0vG+3XwlzxC&#10;cJhEQBkNf9Qo+A2QxJakghE8pLZFfRddBKtuAZVUMNmWor5j6pvZj3Zr/hrjL0AKsKxWqXXyJ5r3&#10;6AR41htHEOvcw/ejNT5pHFr2XovOuudZpnLptI+fhdL+lzj1oBsZ9S348mwC8CVkRmTkw2XUlkGb&#10;boSWHNE8NLIdGcC1A6563LTNUeTkVAxhIxBhG3cSmKi2DZXadwXva84bwUkDIoeO1FCCRDLXLRj2&#10;xnP4xsbfoNGfzJC4nsr+Ir7tRsrn4p6EP5NRq2ftdoSvkK2IDIlgZAMheT6EjDtCPalkR1P3adxR&#10;DKNUZ1l1JrSJ90oKWtvx2TmJCJuca1N+7lueY9c1k8NxpGPHTWk6GOAaFCCpgBS3t+ELc5MROk1b&#10;Zydj9mo3neFsFxUiGylBNSuneTP+eY263h8wih3GVs0AaSVZExmSumrDtG6NjN8L5+LO6NcQnboT&#10;BZV9Y5F6kI727nvR0f2PZEc+snh19/89Htp8DdXZv7D1jWMFSWGLrcXlE6hKUEUjoEROiseFE5Nx&#10;0YQkfGQKr01fhMj5j8G37HZctvsKVoMPM2MJRGaLikQLPoWRf7wLYeO3Y6jsIVNScdEkqh7TqHpQ&#10;hQubsg+vxwcGbSqjj5HXdos1wf3VMC2i0V7za7TGqPdtMhmOhgUQPHZdRpARQyIz2vU9Ag1VN4HT&#10;DoLLThm++cy2y9FB10aQ6tA1AySxJbIrvUe1zx9FFsX3NIrbmJOOus5nunZcBf/m0WiK/Sn8Ha+z&#10;VHlqv8R1kMj21xEApZS6ZvzzjHiEXEYgkSqmUdy2ZK3OndPct4upvl08JmAnIoOPnEoQula2onRE&#10;jCP4aG1u3hs+huyUKp6M3Vpfe/i4aIyY+yqGLHsEf7PyIaRqjBAbr6PrjfshQEJPFQpbNuAfqP6H&#10;qmHTNBGVGYERWZLrYdM1qXBkSlpepFyjsiv4rjJCfgWzwXNLqjo78Z/3yJbJRpHMcs6iXLvuNk91&#10;JWwg8dS/0wpIua2t+PQ9SQQktlpsfR7aFDBq8yMKzNktKujqnSrEi/mvUzWbi/DVd5mBewiPYavm&#10;8HwOW7k5bOFkX5pNOn43PrRkLl6OeRMFJWKDrDA9sn0sJTsaSTAahs4uN01kT+Xl+OisJxA+eRtb&#10;ZRlWkxF5NSsRzzVl4YJrWVEISmI4IybE4sMTyZZuewPhSx4k8N2C+1LUyzacFTGcfg/hp8JQ3PFZ&#10;fPGpRxA2MZoViBWMqka4/J1INnANmSpZ6sd+HIVEm9rC+MkoPIgM76ZCBMShu/U1tKXPQuuuSQSb&#10;UQSNq9BB1x1FAJGBW8BCEBEQ2VQTMiADJ6pqWnakQ9epmolJeUzIPS8ne1RAbTPVjWCka7vpqNo1&#10;7xiPhuyZBMoVDE95oPQIkFRZg+PQgy3FzfjET+IQQvXsgolkSjb7nyxHvWxanmR8Ji6S00BJqnIj&#10;eNTOwRdMlcGaap2mmDDdRmit7dEEJE0X0eBIsszIny3CBa89RWZDxswysf7Ian5TC6W5rztRZZJT&#10;+PLwy0yyozdvZzmh2u8BkE0ZIcsOgJJm9vuWzMRXNz+K+q5oxsyNaD7XpNeOFAh7td+P/7xPy9gm&#10;IeTqA7hnuWtQxGqFAacjhoMEpB7StTZ87u4EDL0+g4CUjKd3eavqnQuA1Gm0Ej0NaO5Kwfe3kZkQ&#10;cIasEBixJSMrCmOhjKATc9JcpMgV91CdmoX/WP840oqdfQHYS8C4nUD0T/TLx4wIw5Guz+OSl0nP&#10;J79FFsRKMDERF/IolW0YGZGtWHgNVYdrqDZMjkPkhHhWoj2IuO8F+Fbfg79ZNhlJ1f9G/0LR2ROJ&#10;VjOOh2B98aWIvOUFhE/j81PSXG8RK9YFBKRIpv/QaxJtGP835sYivyWwquRx88Hd76Gq1ImDTJNV&#10;aC27H42x16GNIOEnW+rePdJNxiVrUo+cAEWMSQMiNcK7bZtAhgAV5Zxdp7rn7l9i45zM9hSwI2lR&#10;Nw0LsF47Pu+PvpL+jULrTqqNBbNYdt6mq2KYPObQxyC0zpDitamoCh+/OYatMtNRAxqvpOo6SkuS&#10;uIGQYj/mCDpaS3s4GdKFbDgv0Hw2ApIYq3YhGco0jBRLGrUXkT9ejIte+hUiNC6MDVDYwtl4u0xs&#10;Jtjg7kS2Q41VK23dhs++reVFbmcDNoNANoNlRVNFXA+bgZFsSgQo35t34ne5MmYXBOyYyp/3XwbL&#10;VILFGwZR39WOrz+SyMYwHUOmpeKeZU5LcoBk0H1S/gfLIAGpC0VaVIv64zBT2RLx2z196sLpwcbT&#10;I0J1bd53dKK45FJvjoBlw5FVGLpoNnxWiLSqn1o1nZM1saULZ4GKWM5WkwDlWzgHv0z6E9/bRDXt&#10;CTR3/w+6ukYQ45R0H8MDW6fCN+0PZC5xbpwLVbURVAlGCDzGC5DYOpPRqJdt6NQ0RFDdveCatRj2&#10;wu/Yit6G2xJ+QH8+zODRv64haLflby/C9A03wDd+ual6NvVhrFp5VkD1JpF5hRPwIrUMzBUJuPyZ&#10;BNQGxkppjOqxx7q4NNH/qmSa0uHHHvhb/oLW3Llo3TcNrdvHks1chS6tGhlNlWs3QUiARKBRz5mp&#10;d1TBNGrbT8ajsUbqYXNONieCWBRZlOa1EbjkpAr6twugLud7V9rgSbGy1l3j0Fp6H3NGGwR4k5gV&#10;duWXWK0M92IXndhQ1IBP/CiW6ptWBmD6SnVjel90FdOTzrrxxxGQqNYOI4APn0LgIqu0/dbIMA3M&#10;mRfhV+9GxO3zMPyVpxG5+j4MoXouQAohIK0p0+qNfYBk6dTLjnLxROpf4FtwGyLUkGnckalqdGRE&#10;NrNf3f4EpJAld+LjK+Ygr3U939PebLI9uUr9fovqh9yJiAdILd0d+ObjsRjCdPUR2G9/w21Cofov&#10;MPJYknc8GTk+IFnudCKbKtun7k7CkKnZCGGL//y+wL7zZ5l0dXUZIA2U6EooKyBIw5SoXxMQ7kTE&#10;mtvYyrFw2TgSGSrvsuH+EVLfNI5k6Sz811sPsXV4iOzocrR1/R3abGrIMKw7dAU+fNsTGDIlii2z&#10;1tVxaznLRjFivMCJLTWvjZBNQ3akyawY4wlcc15mC3ovvrJmMg61fo5prOVtfWQEIWaXym/7D3z+&#10;iYcQNmWn2Z1GUFXRjPcLx2nnjRSqKK63aPjEbDYQAqUo/Pj5TOaSWqpW+qHxNBZlyrGLhu702BIY&#10;+XQE3LpfozH9LjRETSOQjCIQCUAuQyuBpzXq+2jf/X10RhN4CFKtVOs0EFJd/R27f4D2aLIkG6V9&#10;BZ/T9JHL0Mbfbaayud67Dh7beK+VrkX3qf417J6Kjqpf8Pt7nFptwRUAvDPcbxfV4uM/jUHIpVoV&#10;MhURY+KdQVuTZydrOgmPTHetezR0fKIxpKHGVDVaWz2VqxA+92UMe+OXtsC+dc8vv8uWmQ2her62&#10;cgW/Usc0dKJGrcPKfxPzaTv+acUD1gmhqSE23kgGbGvMprPc3GZMO3L1LWbwnrT/l3wvk7Fwo+fP&#10;WVH8AwitgdD/9wyZORtH31UpmPla3+4jrm4NLCfCmAbBkOQZq3BzGz42OwWhU3PgY4v/x7j+y3Kc&#10;/aJxSS5xKhBXswEfWXI3CyNbPAJShC3C7liR1jwWQIktDVGv25t34E8FY/jeP6CzXdM6hiG37Vv4&#10;1yfvQcjk9VRjCRhslS+YmoVhUwlKE9LwIVYSsRl1QQ/TqOHJVOemxuOCH69AyEtP4R9WTsXu2n+n&#10;X8PR1am1kARIyo6L8TArqW/aq4i4Jh7DxpGVyjg+QSOPtfi9Rh5LNZS//Cb9jhifAN9lu3HTa8mE&#10;F9nKggFpYHFFSKyqy8qbv6eeqZPOq5vQXvsiWrLuQPP+aWjeOY7MZ6R19Qt4DIx2X0qAEhhdQtBS&#10;7xrZ0h6qZGRUHVGXE6wuM3DSet0t1vVP9Y7AJJuTn9dtVQAyMLdcydVo2nct/PVaIyiZoKQweYHv&#10;i4RbqqMLOw7V4dN37IPvkhgypARcRFakQZHDtButMad0MkotziaVjmk2JpbsdROG3jofw37zKwxb&#10;8oD1qApAwleK6Wgs2B34KBug+Ka1/EYzv+q+q3Rx06IKcVfi78mWWU5Ws5wsm8H3AwzJnPwiIC2d&#10;SWZ9GyIXzMJKU/+oippXZwc7OilRBFwkmDJd+NYvnQ3Jd3kC7gwCJPcEy5Hfb+5kZRCAJOlCbrsf&#10;n7onnYCUzcpChhSjhdDPLVEl1L8eM3An49Z4qU0sWKs00lbq2l2muhkgGTDdjUgWVt/C6fjWljGo&#10;7/4Ik8KH2p5PY8KrP4Fv4iKqYwQHArRUs2GaOU7mchErxcUEj+HjkggiCYjUVjsEj8jrt8P382fx&#10;b29NRkzVVxmGYWR0w+DvikSnzV8LRXrt/+Dv5zyCsPE7qXKkkRmJIWmsTaZNkYgk2NlmiBpTw+/I&#10;SCv1MHIMG4of7sbEP1N9I7U2PkhVwe2n906xImRU3LVtTlHSOw38X13y29DROg+tJfejJfknaI4m&#10;a9oxiioaAYfgJNbUvIfAtIeAs1cGa6p1mnxLBtVGgGrjuVhV687vEtAIWASvDoEY77dL1SOw6dwA&#10;budINB+4Ht3Nf2I4NL/QAarll4VOwtAZ0yCfq23Btx6Ms0nHWgs7gmA/bFIyLprCNJ+gnUwE1mSi&#10;k6Iw9KeLccGTv8OF8x7B0FVscJaR2cgGJKazRL8JSEtm4PPrHkFZ927Gv5lfcozG7TRbg8S6t/Gh&#10;RfeQLc8w4AmXikaVzQzapuqrQWM5kl8Lb8N3Nj1G1T6B74p9euE/RyUIkGrZKHzzqXiEkun7WO6m&#10;v+FYefDGltJQ5E5WBg1ImS3t+PjcDITexII/OQF/8GxI56C4gl6KRLaIH9E0EjEj7QZhtgEHSM6x&#10;wC273Qa6hS2+EatL/4PvfRoPbZgC37g/EWxirCfNjKkTBD7aPz4OI8aR2YxihRjN+6wokdckYsg1&#10;W+Gb8ytcuvVGZDXInwvY+oZYr1qnfygzNpTF94sY++KN8I1cytafzGi09qCnuqF5WmbU5rc07YGg&#10;pH3qNWs94nJe1waKo9T7lMKWaw/GP7MftX4ZullYnFGJ54MUAXaXQEqqreYqpaPHvxYd9c+hpfBu&#10;NKX8FA17rkPD9vFkT6MJLFcRWJxdqINA1RYt9Y2OzKkt6ns8/y4B6jtkRVT5DLB4TyBEtqS5dY4t&#10;yVh+FZpib0Fn23x+N4NB1ixyhVvMKDj8Ou9BQXsLRr9A9eGqfawgVNXUizkulqpaHCKmbcbQGYsx&#10;7KkXMezNxzF02X0Ip+odvuw25ifVLDNCS91yeavxQpfteprcMtaW2HXL0+gzLSz5SZiw8+dUw27h&#10;8zNYTujohy0zIpXPHMFNBu5lM01dU0+um7StsEtOIP3PYinzd+KrD8QhRBtGjkrEHQulkhIdggDp&#10;VGWQKhvbrcZW/O1daQj5US5CpyXjj/u1Pc+5Jl7B4NGMpZm4LfY5FkgWztVa5Y9uhTtaD5wMl9aV&#10;ezt8i27ATXtvwp+TbsKF1/4SI0YfwEfGU1WTkVotM1uNC8aRJY2mehWYrhBGUPFdHQXfpDfxifvv&#10;wy8Tr2bLqR66CLKiUNZ9LehPZtTjQwf+CbesJusa/zLBLD6wZEaSzXq3/eonkIVNkhpIcCIjEiAN&#10;19Y/dOoGt+18xidSfcmlOpOA/5sbi/Rqt5PsiYipclbABAdOseskS+ik2tKJBILoCvibnkNb2SNo&#10;zZmFlqSb0UTVrjFqApp3jEH7doLUzlFkRKPIjARUmkpCUNK8NlP7qL4RiPy7r7B7puYRkDoJWG3b&#10;mT7J05k1f+JXCUqmfvZvbb286zS4vHtVPi6+aSfCJ+3GsBs3InLOmxj6+99h6OKnMOQtDX69lWBB&#10;RkSwCF8yk2oVQclsPxrMKLZDVrPgLvwy+yX6VmD9j5qW7HrGCvFK4SsIJchoRHa4wIigFG4MmsxI&#10;/giMqAIKnEIWz8Ln1zyECv92vqu0Dypv54EUd3Xiiw9lIEQT7MfGYc4Sp7JZL5sxKft5SjJIhtSJ&#10;vKY2/NPdGQi7hiobW/0ndpQE7p2LwpQzUK/Dgca1+OjS+6zHLdRsCq63TbaF0GWu0GkJUtkcRrAV&#10;vGDWM4gYuQVDxyQSHOJtbMyIadlObRMbGs/MGrOfQPQ2fFNfxmfveRBz3/4pkmr+m9/7GL8cQkob&#10;RkAagjabsyYw+ixmvnUtfNe8Sv/iyXbIstgCRWoQ39VkPoHeo6HqrbuG57p+FUHpSrKkKwiCo6Qy&#10;ZuCCyRo4qHlaZErfjcM/Xb8Lb6cHBnWy1deC7O+2QoAT774DJAdQ3hVN82ihq6RL56+tBKil6Gr7&#10;E9pqyTAO34/2zDvQGP9jtBy4Dq17p5IJjUfTLqpkBKlWujYDqrFoJ3j5o64iMF1lPXM29mk3gWz7&#10;RLQmzkBn+3ICQ7F9U1+WOqm5e12kLjaNw/bK11i4AjwQTUb08LMY+vLTGLb0IebXPcw3x3BDyYxs&#10;zNBSOeWn68AIo3qlHrawxXMxYtlc7KvbQL9K0dHtR7tUw55KZLRE459VFt68DZFaI3u5gG0GIsSw&#10;xJBMVXMz/cOW32tbYj+Wpa7+dAKaC7dz54cUd/rxxUdSEGZTR+Ixd3k22ru0yWonOruPVt1OVgYJ&#10;SB0o6fDj3+5PJT1mYFjp7l2vtXnOXTEWQEreiVRcu/t5aPG08NXqOZmJENtDa3bfUAAVXraoNk7p&#10;4d8idMw2hI+JQ/ioGISMJPiM2kmQXgnfxMW46Pq/4PP3P4Mb3/gp5idOoKqr1SQ/yWJ5Ado7ZbgO&#10;YxULY8GXzWgoDrV/CTe+eh18E17DsMkEuYkEnisTMPwKTRxNs5URteZPJM8jSZUvmEJGpHlc2g5I&#10;gwVHa6yNJonyGo+RGpFMlnbhmASEXZJChrUdj60/yMqtCtLJ77Yr8qdWT5R09K+np5UnGmipximH&#10;V1JZUqIItmRRba+go/F38Nc+g/ZSsqmie9GUdydas6ajLe1naKXq15b4U7TG3IC2fdeifd80tO+d&#10;RrZ0I8Hrp6hNfxp+fwK/oyEcUgt60MI864I2KMxDU9d+rDn0Jq7b9nP84/IHmXcPMr+YZ9ol1sAm&#10;oH6zMQklOwqjiyRwRDI/Q5dqfWs9p0nVs3HVrsfQ2h3P79TzGwS7rlY0U30bG/U0799uoBNhqpqm&#10;injTRFQ2VCZm2oRtrSbxmRWP4FDbZvpTZfM/zxuxFqnHAdKDLFcso74xsXhwWbaBUDsByU8Adkq2&#10;93dyMkhA8qOsqxtfeCgZRtfoZq9x81jOVXEGX1XSSuyoWIShS1h4V4t+34ZQFWJr9QREDpAils1h&#10;oWfh+/OTGHHL8/jIj36Pf7jjF/jSw4/git/cj5veuBm/2TkRUfnfQnm7bESfYKH+DGYe+G8kNX6O&#10;WKCZ/Exum/umXrW/x9bSH+Krz7JSXLMAEVMJIpOTEE7QCR8tW5S6s7OM+Qwn8xk6OQvhZD7hWklR&#10;6pzUOP7WxFOtD20DBbVyIt/RfmbhVxPcqMaFjcmAb3Qcrv5tErJrA1s6sYCdCh45pmSrGvWJGIHt&#10;z6diqTlqVbxfxBuaXqDxKlT3CFYd2Ej3NqFxBVvVxejsmM/X3kBX+6voJNPyt74Ef/OraG/YgK7O&#10;QxZOKY1aq0rrCZW378TzGX/Gt95+BCELtTss04/5pDllMjaHCWiWMu+sEVHPqfJR4EO3hAyH98Sa&#10;QgguYerQeONOrC15k37ns5Qzm3q0LGs+ns3SmKPbqfLNIasiEC2bTjAjGNH1jtKWHYqsWXYk37zb&#10;cH/CK3w3l/nsZ9zEsvjzHBdFQWq7JLetA/90RxJCxsZD26A9+ZYbGOlnXAXAmqIlBn4qa+wPCpD0&#10;qZKuDnzx0ST42EJr59rZSwOAZOh5LgpbeNWonloqIctxyS6qbYuns7BNNzXNZmtLZRMgSZVTIV8x&#10;nZVgDm6Mnom06gnIbfgeyvzfYur8Hz36LN1FdMOpxlxAfy9AYvOXCXTjcVvMFUzDT6Cs7RMobf0c&#10;Mhq/TDVuMsJufIxgsQmhBJkhI5nJV8rmRHWLKpqPAKOxHj6qZiFjmOZUy3wjef1y5sGlCXw2mU73&#10;pc+LQvMZgY+eGcVzsqQQ3R8ZuPfdvfj4jTuxPE2dEa7gHFt0z7vvjrYhopiRFTjN0RcgESjIKNSr&#10;0sFCqFmDbqGaZrac7aZi9dVLgYrASsVWtiF1rzfSCWjktKRLNd+XvUqb7uhIAO2RapaLIx078FLq&#10;i/ji8kdY+QkAiwUKGjemRdGYP9oPTeq1AY/LO80zMxugAEQ2pKUEoaUzCEjKT7Ka+XfhBzt+iY6e&#10;/XRNZtAW29t8ZDlGLNCyNMp7gpHKA9+PENNacpv5JbVNhm1jS1QHP7L4Qeyr2uLixUgfq3fzXBM1&#10;XW7Ccw9Sm/z4h1kpCB3PMnjVAbyw5bA9I5akpp2x5p+Tk439IABJH+lAE1u+7/w6i2oJC/zkFNz8&#10;ugCJ99TFpxb3HAWmnu5aVrC38FLRz1nIb2EhZgEWCMnOYHYIFWw3HEB2CR9b4P/aPB21mMLYT0Qr&#10;j80949DYPZpOx8lo6pzEwj0Vb1X+BCFLbsWwZdfj5cO34Hc7bsVN8+ZgwquP4T8f/jO+cl80vn5v&#10;Av7fgyn4vweT8T8PJODrDyfha4+n4OuPJOHrvPb1h3hO97/3JeF/70/C//Cod77xQBK+yffsGu//&#10;z6Np+O+HU/ANnsu//0c2+80HE/G/D9FPum89lop/nxuLa/8Si7YebRTg9QAdLW5ksvJc+dlXvDTY&#10;0k8G1Gn2o3KCbhMLogoj1UCCRyvZkB8ycibx6f10+3iuNYCajgN+R4vAzq/HuwQOZUzPWPwp88/4&#10;4pp7yVhmm2qtbnuXH5p3OMsYrbEWLSEr0AioZKaqadVG610TsPAZA6WZzOs5GDF/DrZVih2Vot2G&#10;SlSgsH0r/lNL0ZB5yWakqSBa2dMaKfon/8W2ZEOSu4Cg6CMATtvxe7S0iDF41VJV9PwQB0hA3JFW&#10;fORnsQibxoZvLPMlys1n1X3FWP+7uHvnR0v/3wPJoABJidvKT/zg9wSkMWx1JyRi5Eu5RswFRgyR&#10;e/ScEiWZWnhVzoOo9C/DF9dqJcm73cjtlW6SrcDJVDf1vGm/LTrf4ln4c8GT9GMh311rrhvrmQyb&#10;6bYR5LSV9AbML/kdGdUt1tJqKsHOqtfQ1rUbNZ1HoOX6VeXajAeIU2gMucYEa/qrTMfumvpqtEeF&#10;fqsjXkc5cQw9r3PxDDlxDnfdLfPv3nHP6beWP2vrbqU6oYXIBq4w0rzcPlxS78Ra3CA3DQXwIxvV&#10;+15F3sI/kvkc4Vfq6TLQ3rUZzXEvofy1e3HwsduQ+eCNyPr1bSh/+1m0texi6VFMzJfA0RP9Djgr&#10;9LJDiEFpuZdUrCtbgP+38VEC0Rw2BG7skNYit80YqUIPWT7X5Y8AwwCCjYkAQ2xWtiQCT7gAaakG&#10;LZLZBPwIXa4NFu7EnFgtK5tAdiS7VBmquvfi6s1PwvemGiUC2NJbCUgat0R/pK6Jfck4TnAS2AmY&#10;Quj+bvW9WJm2Bq0tbuG8vnidH+IB0q6CGoy4Pgbh12ZgyNT9eDvD9bSLKyu2+t9zA8mxrgfLoFQ2&#10;tZoi4hMXFJg6oUW+v/V0FotsgKidk4AkBGdCE1A7jKqnY3bqn+BbxAIu47Ym2VJVM8fWuHdaCVUB&#10;H1vmL61/Ag1douilzDBBsxiHMk4TeQUBFfh5tlYW0JK5rFCsIJ9bdRdS61byHtllt0aN89Te8dLv&#10;WOl4utJX31JvCNmAK2NBopbdDWrr6spHxa6XUB2/HJ09dXRadPYQmhNfRvZXrkDlyl/z9f18ZzOq&#10;33oUuePGI/e7V6Nw1k9Q8eZDqN37BKp2z0TO967EkbUv8DlviMjA8VA6dJJu+XsEv/moat+OO/f9&#10;EkMW3sH0owptLEVgI1AgYzWD9BweHyAwMV/MljMLkQIlAcYSqlGaFkTgCpetSGC0TGOIeG8lG4hF&#10;t+Lrbz+Bys5dDBHVju4K5uE+/HTP0/C9KjYlA/ht9GuGMS+xqzCBmfkndVDMi9/guVTHH0U/h6Ss&#10;PWjsUDOjOnG68utsEJYKY9M92FpYiSHX7MWQyWkYMWkfog+6fBXQeKzaapUr2Cb67clgmPKgAMl9&#10;Epi+6qCtWOibkoMvP5DMltwDJHvo3BQmUpslVBm21K3AsKVUDdbczZaRLaS6d1f2TSsxphRgS76F&#10;d+Plolf5Xg7j324p4Ym6QDWJ91e5r7Lws7UmwIXTDx8L9OeXP4RtpZpWkEJXxcxm+lkCKgzHz7D3&#10;ThwgdTBMTZXrkP4f30Xps3PJ4g7T1aG1cSXy/28MqqbfyGdXorXqTZTcfC2y/+fbqHhuFtor57GU&#10;bKUjU8QraN03Gwe/NhZHtmlissccgqUvvlqJ0d8lO1IxVai38Y3Vj0BLCofKAE2w0bIeni0oVGOJ&#10;CAShBKTQJQIkqdMEiIAKJbAKUwcFGwLZkmQ3GkKVzZgT/fARsD666D7E1KhhSCXYVjJ+BzA35ldk&#10;TcxjYz4aa6SjvudUPJ3LliQ/bGjI4lvZyMzCP771BJanrEZMbhI6AvvMnV8igHGA9EZqCXzXHkDY&#10;NRm4aEoM4kvEZN0YpGDgCTbfBLOiwZh1BgdIRu+78fjmYviIjiFT8/C5ufGo8DLg+N85a0VB15iR&#10;np4WVsZEfH8HW0ktTWKt7p0YumY2IgKDJm2vrdVzMFSju5fOxr+vfQzlnTvpSQ396WsZ1QUKlGNB&#10;yQKb+T1kzUwMW3MnIlfdY93Df7Pobvw89Q9o6padpYxviVG9n+JloDhjDhrW/hpFX7wUTXmv8koW&#10;ryWhnKCT9Z/fRXPp8/C3vor8STfh4OgJaCkXA9KkVKmpq9Cc+Qccfvg2pHx3LMoWP8xUOWBp61qt&#10;4IJi7ar9aXqGxjU9m/4qhi67myBOALBeTgJCAJDMRmQgEeglWyKV7X4Ck2x8fEbPGngIkMhyCUhO&#10;bSMgmUqnidK3YcSbd2JpoUZSpzFsJVQRY3BnHMFo/r021mjo8tupFooVaasqfU9+zMRQNk5Dlf90&#10;KheaOhJCNj1338uITo1CQnYB4xncLJ0vwnwK2Bsf334IvkkJCJ2cgL+5OYFsX8YBbbzaD5D450Dq&#10;xGVQNiRnb/DjlwrQlDSE3ZCPf7gjCXnNslgowOdiRii5XKIJTFwcjuAPRW+a2hau7l4xJC3kRlXN&#10;xiBRfYuki1h5H1tjgtL8WXgmVRXyID1RWjhxc66qsalyGcKXaFb5HRgqNVCgJqakcSuL5uLyzU9g&#10;T/kqPqv5W5VM4Xaz8+htC5m1KJ5778TiT1Yny1UXonHo1p+gbNpUAusO/k5GU8FryPnKD1H12n18&#10;dhXK/vQoDl4xGl11z6G1ZiGqtvwah1+8E5nTr0XWmCkoeuw2tBSoC3wPY0M1pjf4ffEQPDkKX47G&#10;zr1Ul35LhiJQISM1g7XsRLLR3O666MVS6MJlH5LBeimZ0ZJ76Qg8Ag26MAHSYgKQgEjsSKxGxmym&#10;v9a2Gvr6HfhLrsIVy6Bko7FnL2buewa+1/ke2U/YqummErqeOqlsgW+KNenIMKlhimBeqnPjP6m2&#10;b8lZizXJMUgv7L/D8fkhajYcQwLuXluEkKsJSOMS8dk5KSjqIBjZnxoylliPAfHgVLhjy7HY0qAY&#10;Uhc/KfPr62nVCLs+HUNuOIgLbk5CdIlotihbgCmds6LEYRUhqBxuj8Fn1j6EEAHQaqpuBJCwgHFb&#10;hdFsSmyRpcqFrJyJTy17AIVNb/N9GUZdIjsVrBlJDZvwoRX32yjwcBlJ+X6YbS7Agm1Lm9yJCxfe&#10;hRv2Pou91ZppLmAqoQfa803+yDfJwJl3WkTfsRyWabIcTVmvoeBfv43q1U/wdxqvH0Dpg7fh8LdH&#10;oqND2xjtRMGkaah+/Ga+vAR5y36FvJ/NRPFv5qBq02/QWr6A72iVxCx6LGbk4LW/SFVVXA+178KY&#10;LT+H781bbTxP6CqCA9PK7EYEEgMlshwZsm0MEYHG2XA0wJH5Q2Ay285ypq0B1e18RlNC6N+y6bw3&#10;nek8A0MWzMWLNor6AF0mSju2Ysqux/ldvm+gIyYl+5QDP3P6TgCMzIgtA7lm9bMsDF88F79Kfgnb&#10;svbj7fg8HAys3Hk2Sd+KjycvajRUv5Vb18/Ps0HRvnEp+NaDsb02ZAMtueOBUOAoOUlAci9pT3yN&#10;1l5/qArDboxH+E2F8N2QgsWZbkyLW9nvXBahuwBJ55V4LP0ls/2Ey5YU6FkTQ3I9bk6VMCOrtjFi&#10;i3r93t8yW7T3voyaUtkI0t1taOhJwP9ueZKtM5+lyqZeOgFcKAu+AycypdXqgr4DF7C1v3bXL/B2&#10;ySo0dsTTFw0q1GytZi8b3hOR1ypMXdarFo/SW67HoTFXo7NjG69mozXzTRz84iVoWHo/n0uky0b5&#10;U3OR/bXvoJ7sAlhMt5LPav5WKlleKXleg5UZlTkHzkeLW/akEBlNu/Dfbz1sc8lCmC5DFxNE1KWv&#10;Says+DbGSMCg9Fa6C4wMkGbxOsGDrMfGGxkbEmA58BBTCqXKZUvJLrwTIxbMwisHxYy08mci9tYs&#10;x9fW3AffGxrmoXFnzA8xLOWT/CD4WI+argmI6AR0BlZiW/Nux0/2/RaxhdvwdkoqNsblo7RK20qf&#10;PfVAFb6zs9NA6VTEgYzGx3fje79Mc+PkJiZj4m9SeJUNmYGeK0MSrzx5v4NloGv9ZVCAZAPg+PH0&#10;xmb83cxUhFyXZYMjf7fH7VyJbnWdH/9jZ7cw/PavGZkt2/DRVY8iRC0mGY3rcRMgEURWOEOrCmbo&#10;Kh7fuhORC+dgVZFWGyxgWogxCpBkF8rGnOQXWCnYYutZqoG27ZLUPm0qwEomtTB0jXru7mZrLWP5&#10;LHxtw6N4IfOPyGnaRD8y6JTOBDuqzhoF6/JFR7VQ3u9jidRR9ej1Paf/edX5wP+6ujWFJg21a55A&#10;7j9/Fw3Rv+cdsaP9KLnzJzg89moCzSK+U8JrFehsJkt65nakfe8SHLxlKmrfegTtR+bz3l4+U0RA&#10;pvraLZDXhBUVaP3pw6wkFo4i5LRsxdcERlR7I1doFUYySAGBQGi5Y0keIAkMDCiWCHAEGmJCAfYi&#10;0JDNyHrW+E6gm18TabX29T8vm4O3Shfwm7vYpEbjL2RJH1lyD3x8NoLftYmx+pbsRmK+BCWBkd6X&#10;3332K/WWqgG6G59ZdR/SG9YhJjMN65IysDk+GzVNwZNp339RfVSP6akAkpUTlp1OluUjXW340sNx&#10;CBunxdniMXO+RrZ3wx8o717MBWCubJ1cWgxKZXPjMDttLsu/PpQO3zV0EzJx/yq3LxO6nBb5fogS&#10;/FRbgWBRP5PWA/pR/MtmSxpK8AizDQHmkBEJUMhwtDEAgcQoPgHJt2w2/uPt+1HpF4AcFiYxY5Rm&#10;ldhYvgQRb85xLS5BKZTgZkBGYLLjalYkMaVlcwl0bgyUb9kMAtMd+NiKB3Dz/j9gZ9kitPeodddg&#10;VBZ8Y6zMcGsE1Fgo/v0LgH4LjFQ0lDsqJnpPhsh66znrsFFOFfydgMb8PyPvSz9ExbM38bk1vB6N&#10;loPPI/+/votmhqWp9EW0le3j19S3WsTjbrSVvI5Df7wT2RMmIfWSUSi452Zee4PvH6TTVub6qtJT&#10;YVQodDyEvPb1+MpaMaNbzVDsbHNkpGKdYikCB4GSmAmdZz9y6pTAyd1zqpyAie+KIZEphYphEZA0&#10;leP7659AfuNCfnM9EhtWY/yup3ldac10N0M3v8VjiAFg3zcN5LxvUJWzxfsVppXajeZneLHgdbKP&#10;JGyJz8XmxAxsTz6I5i4NrDy7RAzpVIiClSAxXZaW5LoWkpEYhE8iIRkZg19t0A7KgfrHv2DRN0/2&#10;u4MDJKtcXTjC4/8+E4+QqbnwTcrA9a8E1tQ9jYBwoqIEOZUFofqLm7Fcj9iGjfjw4vtYUAk8pm4R&#10;kMRwtLQtgUNTFcJ5jJA6Z4Mlp+OnCVJhYpk9jQQQZUwrmnvi8O3Nv4CWwtU+724POLIkc/SbYKTz&#10;kOX3EJDmEuA0YZMt9FtsjW3EMCvsoln45qYn8VzWyyht2cxvaLcHdbmqEriMHzD7rTBpUKLGi2jn&#10;FBlzt6OrcRNaS1aiPuU1NOx/Hs3xz6Bk0qU49Mkf4MjLs1E8/y4cfnkuym++FgVf+DZyZo9Czp0T&#10;URX1G8ZtJ53AcQedZshLXXsDTfFPI3/8OBy8dAzaDq3mNQ2cFFQyjAJQszMeRln7NnxrwzNkRgSW&#10;1YyrAIlAIEDSXDGN+bHufR5DlsxwgCSQEFMSAwo4sSYDJAMw2YpuZUPhqWgz8XDCL/nlFajsXoYn&#10;U36Djy+kijb/DoRIFVzpJsqKiZmdygBQLEj+uW+ZQVvfZrhsITYClhjXVTueRltPIppby7GNgLQh&#10;ORNRaYVotZHeJ1cJz1ZRbGw9LTZkK4vqECFzjeZUTt6LpUmaNsJmh/XPWZhOjwwKkBzl1khdYNzr&#10;WqCNbko2vvubPAuMAEtU7fwQxUOVh4C7/0UCDVUJsphwgkV4YIukULXGy2XknsMKRVWOLbzYTijV&#10;jwV58/luKjqkrhiQH8bLRcvIBlihBDRWwAlCUg3ECsS0pLrJKLuE6stSXiNIaeUBW8eHLoT3NcDS&#10;N/9O/PPye/FQ/O9xkCqDjLM2xqdLa4j3VQdlhSZ3isl0k+k0pM9H5ct34+CDM5A5/UdIm3E9MmdO&#10;QeY9k1F463gUfeqbOHTlWFT+YjoO/2YOShiP8t/egJLPfBd1f7mJYDMLh393M4ruuQF5t05G1i0T&#10;kHHzNOTO+QmKHpqB4mVPs/IvQ3vDCzj49e+h9PdzGYqD/DbLDVW3Lmupq9HWHYOxGlbxmgYtKn4B&#10;Y7JAJsBIXNc+rwkwCEjeGKCwxVSv9ByPYYsIKGRBYVpKdul0gsdtzBM2Cm/MxNfX3oPNVc+hqms+&#10;fp/ya3yeKpvYkjUIAjUBGMHFBj4SAN2EXKl57vu2rIgAieET64rUs2JdVAn/lmpbQuM2xq0aJfWN&#10;2JiYaS4m7zDTWgz09FXM91M8hqPy5EZpd+KF+GKETYpB2DU5GH7jHkQfciqqn895Kpq94RXCIOn1&#10;j+54MkhAEnNwif3gjlL4piYh9JpcfOqOeJSY7uw+el6IpakAqQZ769dRpSBzITMSC9Li/wYmLKi2&#10;eJt63Xh9yBpeX80Ksex+/P3yBxHfuIzvFzPNWphhzajt2YGvbnmE96X68XkDM4KOGJJAiQVdNgr1&#10;FrlZ5HL8bS2zvqUWm8DECuRjJfa9OQP/uPRezI75DdKaBExkPz21zAOG28KvxqMI9blvIP+2ycgc&#10;dzUOP/IjVDJsDTG/Q/uR51iIXkRnxTMo+vEYFE6YgtbSv5CY76KLoX9r0UCgLfr291C7dgbyxv0A&#10;RbOv4fs/R+2OX6B+589Rt/lZVK95BKUv3oHcVx6lfxvRUf8H5H3lh6ic/yj9kNrGsLDYdHZpSEQK&#10;7kn8A4GZwL5qBtNSICBmIoYiZuSc2XAUX7EXAyXnDJh4NFAScPGeJkKHrbjFVLQPs3G47sDPsazs&#10;F3gg+Ul8ZsW98L3KtNIwAH5LPWQ2a9/8FvDwewZq7jvh9FcgqakpUhttvJFAk2AUwvBKvXwhXeOX&#10;1NngR35lLdYn5GJjQg4SCx1bUH/T+SDB4OFpR7/eXoDQSfsw5Jps/OP0PchrdMNcvC5/D5T0r794&#10;/g0GIwbNkBwgdePP8RXw3ZCOsOsP4qIfJyG2PGDMG8THzgXReCRzpg5l4+Z9Wnf7LgISgUGGbBZY&#10;GaXV9aveMtvpdpVUNx6p2mlaydfWPYHSNqkzJQQk8cpCrCxejtCFBC0VdPql5x3wEJAIOlIRrMta&#10;37EKykpn7ElMQpXkLkSKKZAxiWkJ3MS6PrZ0Lh5JfBHlHWq585lFmgnXjLaOeGRdORKl141nefoF&#10;72l0uDZCXAx/5R9R9qc7kDhyJIruuwn+piWMreaktULLb3S1bULxqNGoeuxnKLh+DEqv+h7f+xXd&#10;Ijpt7aMpMxvp5CcZYfdC1Eb9AmnTxqFg5k/QUbeB6ee2H++hnwKnl3PnU52STeYeDF16K1mIU5tM&#10;RVJcBTRio8ZOBEAEEKVHAIykpgk09Jy69c1wbWsUkR0tnolPb5yN/7dxDj6iuYNvkBEtEuNkg6HZ&#10;+QQuLR+ixfk12LEXlAyMeF9HfsvsfAJEAWPARawgGL15C8ZH/ZypmsIoqTcSyDlcibWxOdgUfxBZ&#10;5W4k+nkywT8AHnbGP02e7sZ1f9FqErEInZiEbzyWaNZHiQdI6qzQ0/1lMCAULIMCJInztgfriurx&#10;oRtTMezaQoRMScTSFPUAKTvOk9yweChD1NpVI6lhLS7WiOAVdxN8ZDS9E6Gr70aIbD9r5KSuafCj&#10;mJPmXREo5t+OCbseJxhF0acqFlRNe03Bj/c/z3usAKtZAdTVbOxIAMTKYD09GuPCykcXwXu2vIXU&#10;CFYMsTLXeguk+I6eV2WhyqKeqi8ufxiLcuYx6BoycAjdXfEoeORmZIy6BEUv/wTFC+9A0XO3omD2&#10;ZKRPGYes23+M+hgN6lTPWKVTufmvk0WtYu3zyP70/6Al+Zdo3PcM8iZdhcwbxyPvkekofu4uFDw3&#10;A0W/vQP5P78deff8DJm3UQ2cfSsqV8nGpOkjxQSiNhZSgXoZ9hxZiQ8tJmNZqnWlXHxswKJGQwsQ&#10;xFQIRr1sSIAj8AkAka55gBW2mGlBZ0uMUKUTSEu10tAJH1W50EUOyCIWk4VJvZMfAjwCkKlkcrxm&#10;KqOuB67pnnrZbMkSW//qDvqtZWlvxb+8/RCyO2Qzq3TFgzFMP1yF9UkyauehpDowhYL/qwKeTpvm&#10;scT7zolW+MFILyCxDshCpCnW//eU1kHLhDYnHfeilhdWjFVeHCgJkAyU9G7gT5jgYGrwYRw8IAUi&#10;nlLfhk/OiEXEtHz4Jibisa2isKdmzT8bRdHpscme6bhu73NkJDJqq8tfy12w9RWTISCFez1vLMwC&#10;K2M7YjDz7sZtB55nykQz57STRQmOtG/Df617kkyBlUG9a1LZ+LwteSK/WWnUS2Q2DoGVgIiVxyqO&#10;mJKYE52eC9GzuqbKql45be/8+kzcxJa8oPkthnsfevw7ULv3RRya9yiK/vwQDi94BDUbfo22omUM&#10;134CURGZbxvjqWLl8q8bTaiOX4PSN38Nf/NOPpPE43Y07H0dZUufRfErD6Dw1TkoW/Igqtc/jfo9&#10;L6C9aDmf2y9Fhu83smC2kW2xuPaUorZzM76x/lljLOpmNwA2kGA8BCpLmQ4afR0AHhmxvcGNBkwE&#10;FQMku8Z4L+azmqcmW5tAxNhS0PPqrl/EdFno3tW3nGGc31I66lzft3RlGPhb6ayj0tQGZwZUZw0l&#10;iFxwF1ZUaEhHIVPIqSkazhCXexgbk3KwNTEXlXVuDJIHSGeiLnjfeS++1euvjvyd39CMT03fjyFT&#10;tc7WXty3xq0W68CIMQ88Z47nHhAFu8HKoAHJCYl4dwf+95lkhFyTi5BJOZjwJ/W0aUSue+K8ESWs&#10;9stHHbYWkSUtudfUDWeQ1pwmFlqyoQiyI3XVuxnnKsjqJZvl5mTNuwd3JGhMTyIrrMDtIKKqluEj&#10;i7UYHN8VuJnBXEDmgRMrCv0wgysripyYQjAgObuSA6YhWqhskVfpZlGNuw3/xneWFUudSqTTOCat&#10;06MhA+qd0xZHZXStLEjdNg7JyGBAVK16CEodOIK2niZ0d+qK1BQNgtVOGloDR/5pyIfWQDrM+0fo&#10;Rws0GNTGodDDDgO5ZNwZ/1tjcGGywYkJKk6KC48GCgHnAIngw3MDYv72nK5rKofARob/UIKSZvMb&#10;IBGMgplUmABrEdVhpQt/h/A99cYpbZVG3vfM8Tt2jc9Z+ir/vLxYPtdUvweTNTk4LcByXbXTyOWY&#10;7EPYmJyLHan5qG1W+pwvFiQVfQESywGPiu9uaUU3kIRcq22047AgwU2T8QDJPdcnwUDkucHK4GxI&#10;FkDnqdYEnPKaFvrPgm9qFr7zeBazIjAu5rwUPyl5CiZu+yOZzVwDIS0OprEzNvNfKlQAnGwWuMBK&#10;hVrDA1bMsZ6xe5N+R38OsMyKTWbjtcJFiJwnA7UMvAISrVTJI8FI3d0CI61+aPaUQOUx1kAX3Mrb&#10;eBwZbTUo0Gxb+i5BSSrNvFl4Iv5F5pebwKtZcspDa8XpJFbB3iXb+p47+igZ6FzjnDQJxe17V4YV&#10;ZfMRPp/Mw0CD8bJBjWRJVNMMXDSJ1oBDxwCjodO5XKhUMB3pQnhu7Ed+kFkZQzJ2pfSjMzBiOhGM&#10;Qk2t0zeYZjx6oK7fpvoFnK6ZIZvvh1uPJp8hi1PPmm/+HEzd/Ss2I1SBe5xK69R4Ag9VpT0ZRdiQ&#10;lIfdGQfR1mnVUklwXohiYr1rFqUePB1dAN/Y3WRIGfjQj2MQW6EZCephc82Xe84BkZUpSt9Zn/T/&#10;PZCcMCBJHtlcBN94ouW0DHzi9njkNXgLcJ1f4mLcjarGCixPW4d/WvMAfEvvZcUX+BCMjNU4YNJa&#10;SXbu9cSxUKsXLWzV7VSn7sQdcb9HM3bRP7GUZLyQ+xcMoZql+WxDNH9LgCRjLt/zbEhW0QIVrheM&#10;gtiF3bdn3PumNoo18RlNafG9fhtu2PlLVHbu4TcLyVw6ApFSxTr97blUmh6zG1WjuisK/7XtQYKj&#10;AIFh8sIqMFp2K8PMsBogEXgFMAQIA1+Bhd4JAIhjPXxH95i2sqWJRVkaBIBGjMsYIs9DCFq2RIne&#10;C3zT7ERKN963dAy8o3QzWxbPjZEyzdW4CNC/t+EBlHZoOky5VU6vs0Pp1uJvx67UAqprBKTsAltT&#10;enDV7dwQxcR19wt+gZ8syaWqFoOQsTn4t9sPoLyj1figAMkBjwOfvjPnR/8U6f97IDkJQOrGqpxq&#10;RExLRtiNmQi9PgYrM8/FPdqOL14y17a0YG/GPtyz7xW2uLNZwF3BHbJS0z+cCuc5deFrxxIBltmZ&#10;qJJpwKNsKON3/RJl7eqd0lpI+/B8xguImE/wEIio90wVKzA4T71AZjtSpVLFZOVxapmrjGIcqmBW&#10;Iel0XWBk963CsRLTL82g/7/NDyMvMKCy23YKUbTeA0CyiqvGKROPpj9v3zbjPMHRQEnhtV4tMkIx&#10;JOtVuwORdGGLZyDC4uKAyWOGirv7rTjTKe3ljB3J8V2Bjfzns85vpU2AYQq4+FsdAtYpIH/5rM5D&#10;Aunq5icyjGxIfAzXF9beh5xGplePdlOhTsD0MiZgIN6D6qZGbInPwo6EXMTll5kx1907P8RianHq&#10;QV2PH996OoUEJI2glIxxv04yMGojOHs9a/rfpY/KQI+NgesFpiAi4z3zbnKCNiRJN3Ja2vB3szMR&#10;dkOeLWf76MZD7o4B1/mTMZ7UtXcgKjkdG7K345sbnqbqRrBRT5kM3WpdqSaZ/UdAYYWbBV8FnNel&#10;2rnpJlTfFtyB/177GPZUy+gs1hKH1/PexEfepIqwaBYiA62+mJJUCXVthy6fTiDSeaB1Z2XqU0HU&#10;o+S6vqUGqafOBhaqgvL7Nt6JLb/WF/qvtx9EeuNOfjOPBabdbEdOVEiOX1COL6TvNiK7BCnNW/FJ&#10;LS+7+G5WfAewtiSsWCPDLnDywMLAk/GVYV6DHK2HTPEVEClOGj9EkPAAyvWOBdJJ13g0oOHzxqzk&#10;l9JJ/tp9B9J63gY9Kp90ZJhCV1IlXMXvruJ7mihNpvbFt+cgsU6NRiE6esvy0elTXd+MLbHZ2BSX&#10;jbySc3cH54FEMRVwOItYD9LrGvBxTRmZTFAaHY/HN8nsoDkCfUb8YECS9P99InJSgFRHdPzGM2kI&#10;0YZxV2dg7AuZvKrAabzq+SNekvo7CUiZhdiTkoCXkpfjQtuIcA4iNdKYBTlCc92soLOy0Jn6ZJXQ&#10;AZMtIsZKEy5DKUHsb5fOxktZr8IPjR3ajrdK5+FfFmuVRAKQVU5VVNlIWFmW3YIQVixvkqljSIFK&#10;ZhVP6gzfIzjZGBuFg0cbvLmMYLj0Lhv9LVvWV6lyZjepshURlAQeyjWnhpwOcdNUcnFTohY8uxvD&#10;rGeSlV6gpF1iNZG1N9yKZyAeYk3Lf8awa8kQAZN605QWij8ZTyDucs6Q7fzx3ncAxWfEeARM8l/X&#10;eW7PiHnqt9SyQD4pnTXTX8MnfLIZvXkHvrvhCWQ3aqBpvoH2sWZEldc1YnPyQWxOyMOhCu2Kcv7I&#10;0YAEzE+tRNiU/RjKuh45ZjfW2AofBCTWdT33boBk9wPXBisnDEhu8FcP7lxGvXJKMkKuz8a/3J+A&#10;Er8Me1py4vQU7vdDguml4uh+03V3YG92KdYlZGBvwV48kPh7sg4C0qq5iCQYDbUVJR1L6muFWUno&#10;tNiYVBZtUiigEGMIJRvyLZiFq7Y/ibgqLaW6HUXNK3DZVi1orzWfb0MIK6n1qAV6mExdE8ipYqlC&#10;BpwZtaW2kEXoO06dJAAKkPht+WHqjirdvNvwn2vvR2GrQKmUBUagdLqaEKVVA/bVb8AFBN4QOg1c&#10;jDDVkd+nShquNY4Y5mB25MCF9/icnnfgqqkhAhYxJl4TyASc957ZnAQ4Qdc9p/sCL3uO6eXSzoGR&#10;nBoQl19Mk4Vkrq/dhWnRT6LabEYlrIzNNkey8xgjHYuO1GBjUh62Jh1EdYMbKHm+iJV4lnv1lApO&#10;blvmdhgJnZSGT/9kL4oa61huOo092hPHASS5gVNxYDlxQOqU9534U3wpfNNSEf6Tgxj2k3jsyNcC&#10;ZWpVBEznnqgAtrXJKDtw8iUdPoLVCbmITkzAoaZtbjcMqWWaNqIxRJ6Bm0ftFx8hozdBQRVEA+yG&#10;GjCpArLCqMLxuhYH+9gbt+Ph2N+h1q+xLqvxeOovELmITIpq3BCyowj1SvEdVSpr5QMVzjlVOlVK&#10;Ao+tnOhAyBnayczIjKwyriRg0WlNJ41X+u76R1Ht386CUg11EHWZ/nYixaa/8H0bkZ6Nnx541tmO&#10;mA7aglwL7xtAKxwBZ0yH4ffUMM++ZKAjICIzMoBi3K0XbjHTy9RT+kO1SsbwMK1VTmdGcb6rb5nd&#10;TSAlv/QtA+M+QOplsQLGt9goLLsVw9k4PJ2uaTNJjINnD5IcXZHcubuXy7KwOb7AAKmhxY1NOhWx&#10;Sn0sOnYmhZEUgGjuodY5b2SqfP8XSQgZR1Aan4LvP5tEVc3tved4tUsj/e8AzIl+94FRcCoeX04Y&#10;kHo69ZkOxNY0YcQtSRhyfRF8k1PxxCaNS+Hnz8Ao1fdCvEJxLEDKLavB2oSDWBubiZrGdGysepsA&#10;w8qzkmqJ5rR5PWxiKHKmounctcw2bknnqozGCFTpbjcm5HtjBv516b34TfqzKO6Yh23Vf8K3N5Fl&#10;vCnG4NQYYwSqvKpsqmR2lBojlY1gpM0PBUL8toBIS7EqHGbPsnFSCpPWHhI7m47J0b9gLsaT8VaQ&#10;CQQieTJiyaVGqBrpTevxsdWPEBCcXUeDO7VygQMCB446t6OAg0epWJYuYpCKD3874NUzAiR1y7s0&#10;s4XZ1IOmbn0DI8ZxEd+VH2Jilq70h+8epdYFvm9jxTTui+Hzzb8ZX3r7EVseRmO1unrqWbZZBo7B&#10;GF2p0L0eZB06gg2JBdiRfhDN7epVPDVRuevoOHV/TkUUPznxHltzq6cDqWRDf3/XXgyZkk1A2o+7&#10;VmdZTvt7BEoe4Og9pZsDH+eHu+fuu5QbrJwwIHV1EiMZoEoG+t8fjYdvaqZtHjnKhpN3oocM6XyZ&#10;0xMsh47UY0NSFtYlZvC8kkUzC3Pi/kDGMQtDNZ5Io7dXyohMx0qhVl+V0mupVRF7mQJbc1W68MUC&#10;LaooVGd8i+jemIm/4zMz9j+CP+b/GtfGPIoPr6I/vBfBSud6ofg+z51ztiNjRwGGZAZwHk19IzB5&#10;4CBDt3rdIm2IAkFw/l14OP3PjFk686vdSqPr1j4xsQJpgyBz8EiadllhOAM9azaWSqwlKO4GQEoP&#10;xcVjezqaY9z0jOIgprQ4wJA069/iyevqndO4K63oqTmGGiBJP2UwN4N+wF+lk41nCsTb7vO61OFh&#10;C+/EnL1/xOF2dSwcZpltszmHavkd6BxLbJIEUvIrsCkhH3E5RaeF2RyvMfTkePdPRQQoDkSkkClO&#10;XXg9lVrQTfsx5Jp0hE7ZibVZmrPHVGBYg0FHTiLw6X9d/p6InLjKxoB6uxD8bEU+2VE6hk5Lwz/P&#10;jENhs1tjmw/Y/fNJjjS2YGNqDgtiBnKKlTFVqOqOwze3Pw7fknvIQmYjRCxEoKSJs6yAZk8SOAmk&#10;xKJ4rqkhIawkWpxeI46NLQV6x4wxseLJ1jNk3u34/Nq78an1c1i5CXasTH2G3UBFphMw2eBBnaui&#10;W8XXM/STlTncHCuoASGfZRhtxUuC1TBeX1YiVTHb1r3R6oAnmnMqCdqSsrZ7D76y9gmmRWAFSOtd&#10;ZPwECKYmOVBS2N1gxL44mBPAKo4GSAyrxZNh5z0DF12XfUmMUPf1Pp3SWPH2xl+ZmmbvC/w04PRW&#10;fmuGG5dFILp00+PYUrGcodb0h1pTTTQg31X2d4s971Etafe3ISb7MLaQISXmaNT66Svr77bk7GBB&#10;60TlaPBQbKR+OZP2zGU5Nj0sdEIC/nb6fuQ3aelhbxWuoPfexb3nDMkAx1qRLixMPYKQyUkYen02&#10;wibtw6I0TS1wYHV+SQ+aO9qxPS0fG+KzkXhQ41OUBqXYX7ccH1n2AHwEHZv9z6NUAwdGrCCsNGbX&#10;oTMjsy1iz3tS61hxhrCiqPIIjGwpDJ3zegiZU4jUkkV3ETh0zwGOgY4qrhiDKq1UGLEJ3hfgGSuh&#10;P9bjJjCSSmOG7xnuOd63Pee0c8biu/BPq+Ygu0kbDFQ6+/YJtvjq/lXlXli6FKEL7iGrmW0DPTUt&#10;xhs5bmkRAA5jRxZGd+xV0xgfi7vH5sSkeM9TuwycGC/rVeTRgIv3vRUd+9Kbz/O6VGNtrqCNHEMW&#10;zMTX3noIr+S/hhabfFzFeGrrU/6pEg6qkutBAlJnO/alF2Mz1ffMosASzqdJjgc4pwOMgv3QeX8A&#10;kVPZrmbj9M0nqQGNT4dvZBQu/XkivMkzJwJIJyonBUguWF1Ib26mjhmPIdNy4ZuQhFuWyo7EAnri&#10;4TjLhUS904896UVYm5CN5GIBEmNqo5KL8Lt8La0hVYgVYrWYgRZyc5VQDMnGBAl4BEimWog5SKVR&#10;5ZFq5SqbGxujSiqbkRYem8EKLdDR+4HKJv/4vOecrcSxJ1ViMY/epTUERAt5rsqu7nOBgPkhVYb+&#10;rJxjauLoLVoFcS+jWc9CqpgNPgPdsjTp+NGBF6HlUNRz5a3lZGqpzhUesSSFKSjsvU7hNyBRuAOg&#10;FbjnqV820jqQRkoHe57XPHuZ1izXNzTBWeOJNIQifOFtuGzzY1h4cAFqOzWF5hAzrZH5RvUswPIH&#10;L0wTAlIbAUnlYFN8Lg6WnXtd/gIh5a5cMHA4cJL+o3s9iC6vw8U37UHkpDT4Ru3Bsxs0udhq9wky&#10;pBOTkwAkisVIq+74cdkLWicl0Za2/PcHUqjGKLjno/QgPu+wGbbj8kr4S/O2WCG7W+HvScWtsc/B&#10;JzZigxEFSGRM6lGjCyfohNvSG6ycmiZh11lh2XrLLqIxN2YTUoVTJbbKqHOxBgGN++3sRnSqnKqM&#10;qphmVxFYBQBLoKhKa8ZfOb3j2IecAEz3jG2QyYRopcXXbsezaVqKJJsFU3PR1KgMrih1oRWFHbvx&#10;2bfvp1rEMAt4LGxUywhGkQFAElApfsZ8FAfGx+a48VmxOmOJioOe9VgS42MgyvhpiRGLt/yXimtL&#10;0YodMY50puou0nii2/GvZKo/2/cbvH34LbQaI1JDqV5g5ZjkRKuJJz2ob27BjrRCqmx5KK2Rn+ee&#10;CCY8qOgFFv6Uwq5Fj2VDenhTIev1HgybnIoLr43FnnKZY9wzcv2BR+5YjEtusHJygGQirOzBz/cd&#10;NnY09LocDJuWiM3FWorBbp1AMM4NScwvISDlISq5AH6/so0UnpW3u7sUtd37cMW231l3vU281eRa&#10;gRMrl+w12hlDLMlASsCkCiZQEnAIWKzyOdBwgKTf6mVjpdNv3VcllqoWeNbsRjJk00/5Y+xH18yJ&#10;Pei6q/y6JhbV+y0Z01fcwko9g4B4Oz68+G7E1GqlS6khyltJXw7qzCvILufpBFxUf1ZXrEIImZjr&#10;zRKoiK1o1985Bkq9IBkIt8eCHFgpnAxfAFDN8XlNozHVVscASNlv+aUJyXxXg0y1hVLoorvxmdUP&#10;4Ybdv8TCwtdxuF276Gp6TgkbjKYAi3NhP1U5UluLLUn52JFagNrT0OV/NohSRaDhgU0V8/UHv0mC&#10;7+pEhFydjG89FId6agPaMNZ2GuF9zd/T9JL+oOPKiUvt/vcGIycFSM57l8k7Khtw4S3JiJiSRUSN&#10;x9y3NLScT5yHXW3Z5VVYl5SH6LQitHXI8KdMIVMyu8sRHGrdjv96+xGzW0htcQvEq0WnGqdR04GW&#10;3map89wtMiYgcaChKRJuEbIAY9LAQFZQ65kSyOganavAes+BjiaUmj+854GZx8LsnP71glwvG1NF&#10;55HAFKFVCRbeiku3P4kWW7KkLkCQPGByed5XwPg/L3Ta2KN8zE6luvZmHxgF24rM8XqIDU9g+Phd&#10;6/VjWOyodwLM0IESAXYFgVi7yEqtJZCrU0B2OVvCl2mmUdWyf3123SP4Sexvsbx4EcraohkWbWQg&#10;O6YGNraz8nQSjBh2OeaVQn6qUl5VQ3aUj+iMYjRZl78l1DkpXsh1VGl2W8ADe8sbMeKn+zGEWo9v&#10;ZCzuXqala7rQ0SVA6kE7j02tLUzbowEpOCX6s6XByikwJNfiSIv+b20gNz4FoRNz8JVH4lDVxYKq&#10;7n8DrfNFulHM1vGtpBzsSM5DfYuWZu1L6B5NxcBhxNWtxT+uovpCQBiqAZPWmrOysmKqMmockMBB&#10;TEfAouU4IlkBNYI7XL1pgSU51J3tAZBULgMU73egcqsimz9iTQIaAQ/vGwgFgMx9w4GZXaczvwwA&#10;eDSbFv0hOITOm4nXC9Trlo8O5l+PzWLvE1fo+MeC2MUCp9n9bYjH97Y+xZa135IAAGSSSURBVPjS&#10;PzIYmzkvY7YBscCJ140d3U7g4z0xHYXFvs37BJoIGcE1p4yqmH5rJUz5oUnKPgKUAF6rcH6U6XPJ&#10;5kfxUMLzWF++BmWtexmqVDr1drmBuQKe4Hw5bRLwsqiq3hjSgcxD6Oh0wyWC5b3oCXuvRBAtS5pz&#10;Wk5EV7rw9PZi+EZHkWRkI3zcHmzIVa+ydhhxz3aQbHR0CeyPBqRjuRORUwAkRkgBI2Y+upX65uRY&#10;hE3NRcS0WKwv0rbCKsCn3iKdDaKqp+wrq2vAhuR8bE8qQFWdt6qwE2VOu623XIDEuhX4/GoxJalt&#10;YgmODVhlFBAEGI6cGZ9lvOYzZkPpZUkyZvNeL5AIiAgw/G22mICTHcbmfdloZr3nxuwY4PDc2JTe&#10;CxwNnALnxloMCAmKqvhkI19acz9KOvcyPrXMX8Wrr0CpcHm/XGPTgLy2nfj7VQ8ae7GeNB0FJgIW&#10;rS9kRzp+RwBkoCyWyHTReCjZgdwutVQd+Z6PYfIt0QqYGi80C/+25kGzB/0p9xXE1a8j5IjBaYG4&#10;I+jpbHIsTeBo4VSY3qsyp8rVjfSSSmwgQ0rKr+DX3LeD5VwBI8lRgMRgdzJ1NTr7W1LXRu1FyKhU&#10;fG3WHtR2t9qTftZ37/n+oPNu7kTS5JQAqUd8mMHbeaQJw6YnIWxaMvXONMwwisdAWy/UuS8q4kra&#10;pvZ2bCdV35RQgIpqz6DpEltVVbYKl2UlyGncjm9seQLadlnz2TRq2Yy7AgQBhgCIldL1tDnAkZM6&#10;p3FDNiDQrgtA9A7PTcWTf84QrMote5A9x/u226qATM8HQM0GF3rAJsCyo/wMsCsCgJ4fqt4++ud7&#10;42bcn/wXxuGgtZga2ObYkCuEXmydXaYCa0qX8Rta9UCbPWq6iIYeBBiS4mhsyalmxp7IyGwyMs/d&#10;Nk+zEMp3NX5J88o+suweXL71Cfwi+QVsr16Bcr9YkMqTeja1drVWpVS4GArLmPeIEb1D9I0eZBRV&#10;2qDIlIIKpQIvnYlvn35RqIMBSdsZKYejyutw0U/2IXxqCnxXHMCc5doi3o3Olu3orAYkF61OLWOP&#10;7/w220Zsh07OxefuS0Wtv4UBkRpz7ovSU62jnzR1d1YR1sUXoLhSLHDg1ljZoIW9Kvy7MS3qGQMl&#10;32pWxlUOiGyDQgLJUFZcTbq15TYESB64GACJubDS8lwqWQhVQDOM23Ueew3lrPB6TyBGdU+LnQnQ&#10;whaRFcnQzKPtY2YsSuyDftHpe/rtvsP36Rzjmol/XHofClq1s0iTZbGqvAqvCpdE7EiDKAUSvz/4&#10;GtkM/VilEetybsNHMT9zjK9GmNvUGW2MsFqjxW/HMPXuLdbcurtw0dK5uGTb0/hN1otIbthEyBEL&#10;0sBFgb5YJxWK3jKtk94fZ1D0zW5kFFZRZStA7mEv/5U6R8vZzJKCgSIYkLoDNt8H1+XDN34fhk7M&#10;xLCx27HlUC2f1ZLE1IX4yEkBkvk8ODk1hsQvuYLZhV/tPmSzgsOmpBOU0rAgQ+vuqgWxR89psXgy&#10;acUU4g4exrrYXGQf0jIMA0dO7EELWGl+Vzvi8WjyHzFCDEDMSBXThgE4sDEwIhi4XjZeEziQPYgV&#10;2XkArDR/a8hSjdgWu9FQAS3R4eZ22XrTZnuSOkSmY0yK7ElgJKbF+54NyoFQAJDs6AEenzU1kCxp&#10;3i14MO1Fhj+bMQwMb2D8vQKm8bpumkm+GZV9CxUvOoZNzMicMSMB0UxcsGY2QYhgtIoqGc99Ykr8&#10;7lc2PI5HmDYxtaup+sfSP3WIEIR6WqkusrrwG8ZC+NWj3ftTqJSvidllxpCKq6Syq3y/MyzHGm39&#10;fokHkPo/GCiUuqIMSmHdqejsxFcfoZYzOhYhI+PxjfsP2FJDMsu08yiF6EQASd97Z+q8u5wiILFw&#10;Br4YW92Ej/5sL8LGphOYUjHuVRUup2Nb9gyQceeSKIElaYVl2Bibg+R8bQ44sFh3KOPrVAq3guLW&#10;iqX4fxsfgG8R1RNWTsccyCAEFHSOITm24oGVrTXNcwcmAhl18RNIqGaFLtbKiA6cTC0jGIXLEK4d&#10;N4wtEZAEFFLbTE3znPz3vhk4Bu7Zcdl0gtN0/OuKR3CoXSxJ/FecyBUyHU0RZ4vZxnh9Z+tjBCQB&#10;mdZjkiFfU0ekojEucmJNq8kCVxCIFmnzg3swbt8v8FbpCtR1qWdMm0RU0D8yISaxgZDSj2ln86Cs&#10;3Azkzry02eDYQ9icUoySWq0rfXYBz7EkmLEFA4ZC38l7ckrTFRlV8F0Ta/v3+y7fiwfWqbNARmw6&#10;PiIS5Rqn/v6807m/E5dTVNlc0VDrqVZz1J8y4RuTgtCpufjY9Bhk14tua78mFrIAJTzXpaCkChv3&#10;ZyM2rwg9fcsu9kp/uq6fPd3qkTuEyq49uDfl97hooZYXmUNguQPDBDhUu2yRMnMOMMSEbHqJ2JSO&#10;uq5rvGdrJdkYJfe8WJQbOiCgImARjARMtkj+khmmommRfN1zI8MJbAQfM3TLXwKJG5zoVCxNYwmd&#10;Nwsv5b3BcOey0WEhk2Nuy5npkEBb5I/Bv6y9Dz6qX7IbDVstO9JdBJ+7EKIlPlZLLb2bzHCOuVFR&#10;T2NX+VusBVLJyugE1udGpZa0tnVgb1oJdqYXo+YcHIOkbAsGDeWp6qazDXXjhtdZf69MRPiEFFx0&#10;7QHEldYZ+Hiq2lHvvos7OShycsoMSS2mAEmwtDDzCMKmxWLotbnwjYvHQxu8pW2DbQDntpTWNmBD&#10;TB72ZBWjs9ORXU+UHv3pumURLzmgkpqXiG2VqzBuyxOIfGMmfIu1iiTBQKCicUMGLgIZqlJiP+Zk&#10;J3LXBRqmXonRBNiPrjl1SwuaiRURVGz/Mme0NpuRqWp6X2tJixXxG3xX/tr8Mfph/ssmxXPfojvx&#10;3e1PobUnRoSdsfD+mNMWlzpkNm/F362+FyG9U2U0HYZsSANDyZRCNb7pzVn47Jr78ZeDbwTUsmJ0&#10;dFEtI6q54qsSdC6AUg/qGloQnXQIMRnFaPMPzj6q8qClRTRx9v0UK5uBFO9zZL4apsC/9OZW/N1t&#10;cQgflQDfZQkY92sNLO1CO++fiJom9/4B0lEB6EQp0fZfH0o1G1LIpEL81yPxKO/SUCoWOtNfzn05&#10;0tSIzQmF2JFyCG3tbvazJ/3ZkRNHcJ0wJWy8UgWvJGF96UJcueMxRGjKw5JZBBoNAiQgkKVo2Vmp&#10;YG7KSAAwbPVEZ/8xVU5AJrVL4CJWRfCxa7IbLZ5lRz1rI7qtx032IjInU/8cE3PqYGAOnM5tFDlZ&#10;GMMwYvEc7K3R+t9auMwrkGwxNT6ppwaxjetw8ZK5Bpw2bkiApN41sqMQG2w5E9Oif47Ctk18S9t8&#10;t1gFEPdXeXDpdfKF90xLeV0TdiQVITbzUABgjh92PdfY2HhGdrM9nnj1VU7NgJiRxhMpZ5/cdQi+&#10;0QcwfBwBadQ+zI9zE8g7GW6NUTonAOkoYSFTYGaTFflI+cKvy0LYDTFYnC5qLiQWKJ07he+d4ipP&#10;K1u7KNL2bcmH0NAulcOL02Djpiqt7BWYlaK1KxFbSlfh2uin8GFWat/8n5FV3IFIqlBiHSHqkSOA&#10;uFHPtxIsCB5ajG2JdjYReAmsqIKpZ41HOZuWskT7k812AGRMSmBEoBA42TsOiJxa59iRqW0EJk3b&#10;ECCJJT2aro0utTyJJg24Qu0XqPRUYMORFWRi91oYtCW27bW/koxMwxwWzMJjaX9ikRYrOsy3FOdz&#10;RwYCkLLaRmxLLEByfqUD1kHESQxpsFten+76EVwyHVC45lGhNsfv+flXTu765cdj4LsqESFXJeCL&#10;t+1Hpb+V9zvRwielzul5gVgw8BzLnRWA5KYRdOJATSMuvjUBQ67LQOiUdIx+MZXBU1TOcbXNAs8M&#10;1GzvjAKsTziI6mb1tLhq6o6DEVcsurs7bB5cZ4+MowLtNKTXbcKTaS/jfzc9ggsWEBBevwO+BVTp&#10;lmicDwFETqO5l84h27mbICPgCTAeMhupW25ZEwETAYmg5VZYdIDkppM4J8O52aoCXf/ewEmzXWk/&#10;uZXqFZyF/976GOq7dzPYtWpzrMA5la0Y84oWEjzvse9pj/1hZEVhi+5FxBtz8MfM1/hMKsGrKSjf&#10;B5tG778MBCJFFTXYEn8QGYe17dfgAOm9FIVvMCCm2qdeXzktF+PARXVWpbEHf0k7giFTYhFBzcZ3&#10;xT48vkbjvjrRQRKhJWvd9p/nFCCpkDLIrGCyNlzzeg58kxMQOTUXI350AHtLNcFENN89fW6KAs8E&#10;7+5EbG4R1sYdRHmN29PdFUwVYD7RG0f3/LHEZZusb2x/rGCpiAicSglUidhetQ6PJv4Z3377SQzX&#10;GtvzbqMKNAMhizRB9z4Cxz1Uz8Se5FzXvQGK1DkBDMFEAxYda5KKJqYkVuTUNYGS1D1T0zzH99xw&#10;A4IVWY6GIgxbPhcxtWsYrhoDJIXYDYoswq9zXiUgUcVbeYeNqRqy6i5T057JfJX305k0WupDz0re&#10;PT3eF/GCxPR3gy27zdmtAYKaW1KNzfH5yLedRvTc+wuwg2VUAhLxW4GRDXLla67U6how6qVs+Mak&#10;EpBS8OEf70YamaCARaq5ZmN4AyLlj+f6g1B/p3+eDBY4JadPZdMHA99cXlCF0MnJGHZDLnwT0/Gz&#10;xbm8qoI5uECdzaKETS8ux/oDuSg2oFWsXDa4OHoFVefeb8X7XeKupPNu21G9chqVXIyGrmjEVK/G&#10;r1Nfw6VbnrItlHxvULVbQPak3rNlVLlkN6JqZ4yH19zQAE261TABMiIBl+6Zc+qZjW/i0QMkzzbl&#10;wEusSkxKq1dOx4sH1dumPfydUduBTDEeyfgzAYn+rdFi/gQjqni3JD3DQn6A96sYlbMtz48Oi1US&#10;c17+uft953LeeTeS8sqxJbEY5ayw55IEA4WLs/LQ3dtZ2YyLr4vFkImJ8I2Nx09ek0bj1jxS75rn&#10;BEjBLtjPgVwwAIltDtaGdtoAybr1GQgFp4Zs6fu/zETIpFSETMvA39yeiuz682OpBuXmwdIqbCAg&#10;5RGQpGe3d/nR3N6K5rZWtHf60dFFoksmJSahJRtcgR6cGGOyP6Up1WCyDPVo2VbYSEFO8y4sKngT&#10;t+z9Bb769iO4eP49tj62xgJJxZKqNkT2I2M4ApkZDoACYNTreE3A5ViRcza/jOpXqNiODOn0w/fm&#10;dFwf/wd+P4Gx0LQNhUuhK8Q9ac8ThGYjXAMeF9+Jb216ANU92/lAaVCUBx/390NUYrXTaqu/A01t&#10;bahtakJ1QwMaW9v4ux11jY1obGlGW0cb4mzp2mJUNZ0bWx+52vhOp2EbXlN504J8+C6PQ9j4NAy/&#10;PhrRxWoInYWzPwgFu4H8DXYnK6eRIbkEYA20n8+nVcE3NRGRN2gJg0Q8uFpTAfhMj98KdBCAnrSc&#10;CPKeTimpaSR1P4idaQXYnV6M6MzDiOJxV1oRojMOYzePMZmHcIAFODa3FIlsWVMLjyCvrB7FFXWo&#10;rG5AbUMTGppb0K7dJqTuMhv7nNJSylEHC4/fdH1N3tUIZk1odWsWZaK+ew/2Vq7BExmv4JKtT+Fv&#10;yHq0brT2fPMRaDRiOmKlRoNr7BHVMIKNjXkiAzJAkguoaZ7zdisxQ7kAiQD3xY33o6orit9ssb3K&#10;3MoGBbgtSaO0CYJkRxfz27tq1/N6EcPr8sQNcHxv88fGR1lD6P70z5z7z44adqLeouY2P6oaW1Ba&#10;XYf8smqkFVchIbcM8dml2JdRjD1phdittY4S8rEzqRC7UoqwIykPu1Lzmc90zNedqYfpz9G9q2er&#10;KD08gPDULG3zJNul7u6vqsdHrotB6IQMGz845rfxbHLcmgnOInxs56lunr/9XW82nKCcPkAKiKia&#10;dNWK7g7818M5CBmfgbBrM/HJ2QkoaFavFBmECuxpQCR96/0Ypt/Q1IbtifnYlqLNAvNt9UDt0bU9&#10;pQDbkvNtV9OtPG5J1O6mB7GJ4KU1dDYkFmJ9QgE2xR3ENhb6HUkF2JtehIScIqQVlSGvpAoVdU1s&#10;nVvg71LRUNYre1Wp1SkgG4CrhI5Uy+akKTo5VPKSkN64GS8XvYFrD/wKn131INmLJq2SOQlcZHBe&#10;qZ45AghBR2qeFsa3NakNnPgMr9uKlwIt662bRbVvFj5E5hTXolHbdQaOtmU2cvHTxN+RGQkE78PM&#10;pN/xWhbDyMoaACSJ8iiYvp9WUViY/W4elksjpZcqidZA18YM+WwA0grKEJt1iGl9GDuTi7CLebWD&#10;ebclLZ/5loftyrtUuTzsSM7lMznMyxxsTckmKPF+Si628tntyQWIYkPjJws+W0QNsvYTHEg8QFJ6&#10;eECiSbSaBiK5YyXJwlUxiBiXibCxO/Fq4mE+K2O2gMs9PxgXDET9nYOmwcvpByT+tdgytn78Ys8h&#10;+MYdwIU/1u4kSXhom2NJavXfqzL63ks3GqmaafrAJhbgnakswHQ7WGh38LiNhXlLYha28ny7HH/b&#10;Pbqdqdl8RoWdAJZaiE1pedjEgr8+MdcWflsfn4sNBLAtBLTojAKkHCyleliNkqo6VDc1m2qh71tN&#10;tP+p4DGte3pUIOU0GVVpnIaKth14+/A8/Gz/s/jSmrkIf5PApIXNBEhSyei0OL66+I0REYg8sBI7&#10;ckyJjEnjiwhKSyu0f9lhfk8hUDE8iB/HE5AW3IFPr34IhW1iUOVkIrx/hhsJbXTZ0NxmzDX9cCX2&#10;ZBUiOlWNQxE2JhUZkKix2E7w35HJ32kEpAw2GmnZvJ5t+bItgwBEtz01i6CUiR26l+nybSvzbGsG&#10;G5CUfERnF6OL6vjZIgKk9nZymgEq1MCApDLUg4SGFnzslj0YMiYJYVTZvv/QdtR0t7OJ86ONgCTg&#10;8t45nusPQp47mSr+HgAS224mUgdBp7CzHV94KA2hkzIw5Jo0fGx2PPKaXFe5FVkl4rmGTMzQti4/&#10;orLLWdiLsSWJBZYtrHN5rARkP2RHm3i+VZWChVgFebtceiG2pesagYxuGyvGFrbIW5PZWrPgb9E2&#10;S7y+mc9uon/rEwtsydyN8WrFC5CcWYqiwgpUstVvZgW0sV2W4kpNd25gIZZi0zKk2mWg2r8D64rf&#10;xPVRT+OjBBstxu/Tdk1UtbTcbriW2yUAaSG1cC0gJ6ZEkJLBfIh2J3nzLjyb9RL9yjeG1mPLypRg&#10;MpmY7/W78ED28/x9kPcYBubn6cpSxUcx8n65eOrYg7b2DlTWNyLr8BHE5JD5EGy2kpFuEaAzrbZR&#10;zVL6bksjqDCNxYi2pmSRFWUQiJj2qVS/lCdMe2O6TP/NbDy28tltCTyPz2bDwjxhI7GVx8187i2e&#10;Jxcee1L1+yXHYqBKPZUK5wQeYkf6H7htTTZ8I/di2Ph4hF62HYuTxLRZauiX5qd6hmz33sDOM3gf&#10;DUL6OzpMJ8KQTzsgSdS16G2p/cjuI/Bdm44Lbsqztbdnryuw6wo8uf/ZlrfHF8ZNWZpWXIG9GWXY&#10;n1NOx/PMEuzPKuG1Q9hDF6UKwlZ5awpBKOUQNlNd28TWenMyQYwt91aqcJt5fyMZklSFnQSjHSmZ&#10;1mJvSyaTCqgMm9hSb+XvrawsUQS/faww0QlZiErMwYGsw8g4RICqrydzEQiRLVnomLoqBJbEqsRS&#10;7TQZOB1J9Rtwe8IL+JsV9xCYZpgqF65VLVdoD7OZsMXVyJxsM0uxJ22/veBuTI97ju8fdJhggyQL&#10;MTr2txi2+GGktqzjxQrLztMnCr9rzfVRjdtqbm1FcWUtkskco8kwtzFNZWTeRga0K51AksY0IwBt&#10;I+Ds4HGnwIjXt6Yz/QROSXpeqrSctsJW/pA5seHYm3EYB7LLEJNbjniqeEnFlUiWO3SErhIJBSU2&#10;XejwEbfY/dksXjYEA5IBCJ3q3a76Fnz0Bqpqo7MQMlprZieghk+18a42h/KARu+8GyBJtXsHIAXA&#10;56wCJFcZrOTiEOnkFx5OQ9i1GYi4PhMfvjUJsXWul2LwwTy7RAZmzfzWCnqqhDZWg2pKB6+3d3Wi&#10;zd+Jlo5O1Le2o6ZFtoxWlFbXI7+iFpkl1UgqqkYsgSwmvZitt5gVwYlMaHMC1T2Cjlrm7Sm8Tie1&#10;TgxqGwFqZ2oGdlG92E63iQC1gRVRazPp3T0ZRUhkpSmqrEYLVUpXZJgHrNQyLNtUDSuSqlDpSK3f&#10;iDv2/xYfWaB5a7fb0iBSzwyQCETuXICk+zNxedQz9DGT2coiSobYhQJ8P+o5TIzSSO5MpknzCRW8&#10;wYh6KmuoquaVHSFYFGFXWgFBnfEVyJMBCUy02P5OptFOAs8OApKAaLtULKaZWOs2pq1Ut+jUYiRk&#10;lCA1tww5BJmCihrbNaSGTLO+pc3lJ9NLXQnHKpnOftZX6c5GUciU0+78aEASuEhuXkxy8MNYhF+t&#10;BRX3Yl6CBuY6pd97zjNq2zm90/mxXDAgBbv+Mph0e08AyTWVDJSBEvBoTDl818RjhI1LSsJPlmTY&#10;fdsB9yzO3GOKhdkL94mG3z2vlBGQtbb7UdPYgkNV9TYCODa7FFFs/bcm5mETgWYDnVao3ETwEUsS&#10;e9pCcNomYKIKspXqxqZUqX4FWE/Vbiuf381KmlpQjvLaerTZnvEqXjqymChPzCitdZIzsbtqDb6z&#10;5SFILdNGBJHaWojgJDuTrYW9kurd0jts9Lg2ALDVkMiQqDDhkqiXseDwRvPLVnTg2QmJl4xBZUC9&#10;YXUCocOViMsRYMsmJ3U2oH4Z88khIxILoiqbzrQw0CaoU2XbRreLQL4vuxjpxUfIqOpR29SGdjYS&#10;R1eIY52/m1hg3elZKgqdwMCBkQMMgazfekZ7sONQLT40cTeGjIqF79I9+NaTiWyiNB7bLStjQERP&#10;jgdCwS4YhLxv908lpf1gbIvvESC5D4tJdPS0I5+F7EvPpCF0XJaxpA/dEof4Ko13YFIZLf9rF1d0&#10;lJ02f8jfZtNSSqrrkEG14QDViO3JVDcIOJsTsqn2EYhYUbeTXYlJOZsUmUFiOp/JIHhlYx1VO9mx&#10;otILkVZUjtpG7cThio/ECpzZgkrR2LMfd8X8ARELqJ6tuIusyNmXbNuhVer6vwNfWP8wyrv383my&#10;W6pPDd1NeCB+AwrbtOcZwcjyvH8xfBcRYwtUEklzewcKqI7tzzlEViNbkIzSUqfU+6Vth/LJEAvJ&#10;kgg46kjQLsICYaphO8h+4nNLkEMQq6hVL2W7sdWTgMhzXoKBwcCFzquH9bw69g9ZBKJ4DBsbj8hR&#10;UXjb5pqqq9+N2jZQYrKdKiD1FwHS+8qQFDDbNsXvWubnEksRMiUew6/XmIckTPxLCguMWi3e/+sr&#10;N0eJ8skqtI1HEjgpQeRcJdfQfQ3UK6+qQ9ahMgKUKiqZkYy4ZFKm9hGUtqUEWFNqJllDJrZmZJE9&#10;ZWODDOxJOTiQU0S1sYasyRUjVVn1eGpaiOad/SFnEUYsuNs2j5ShO3zVbFug37dsJj606gEkNqrr&#10;XzP2/WilalrS1oD2bhnXO09qPFhLRzsOE3ST80vICvMYF6lcZILpjFcmgShdRueDBkTb6DZqiAWZ&#10;0M7UQ9ifWYK0gkocOtJgqvE7wcerjpS/kvJlLISR9VwvYJjG0o2FWbUYMm0/hkxMh+/yWEz4bSzT&#10;zZkZOvhuf0AaLDAFf9NzJyvvDSAFwmNYyYom1ayO5z8gOoeNT8HQKTm2btLiDK2XpIroPe1a7782&#10;UfQtrQaMv7tr6RQQ/Wohozh0pBZJhaXYnVZI5pRvAGWGdFbiHWIWadkEpozAUeOmWKGp0qmCZ1I9&#10;rG1uJpi4BgM9si0dxLyCRbh44d0IXXE3IlbfbSpbKMFp2LJ7cKBGAx/JtAxBXbjcwETlsX4fLQqx&#10;60/tAyttSS62lnW4AnvSCawEym3qBZP6Rea3i+xO6tj2TPWSFTimlFREVlSChLwKFFXUoq65FZ1H&#10;0X/3bRci7/93hud8FS/GAgIBc58TLPM6G5A6Nho/eDaJWkochk3Lwoip0dhUUGO5Y2se8UQQbo4e&#10;DgQ8wX4HX/dAKNgNhg0NJO8NIB0lDJiFrQvzD5Zh6E0EpR/nwTcxAV95MoVts3qHPP3+5CLxbuK2&#10;hg5UuvNOlPldaKaKV15Xj6wSVvLsIrOnaFDmFgLQVlN1nMoj1WcrVbiNVPPWEwQ0FCEtrxS19Y1k&#10;SvLPLbf7Yu6rtgB/2Mq5BKU7ELaagLTkHuyuVm9anQjwoEQprokwCqcWNDtENhSfU4ydCTnYSCeA&#10;dOqY7EHZZh/aSkanoRDqQYtOK0USy8xhMsOGVi2Eoepy+svIuS5KEQ8IpPjLaXCyRmQ7WAKeiSqB&#10;b+wBXDjlIDWUvfjRvDQ+0Y2Wbi3C5nrLPIB5N0Dq+07fde9asDtrAcnaKgauk7SwmQVqypva1SAO&#10;kT/OthUBntntBks6LD/90tBQg9Iy7eN1/gBSb2brYDY4L249aO/swpGGFjIgDUtQ1zhBiCxDqp0A&#10;agdZyU6qdeqJEmvanKBxNtmIzSllxW8go1UPaDKmx/0GvnmyJ92J0NW3I3zJvdhSvZb3qgdd2PTU&#10;kaYWpBVVYifVr40ab5VEFYyAaaqZvk9w3CJ1LLmQQFpsbC8p7zAOVdahtUNlwvuWjmpcTlw1VHhP&#10;toKcC6KYeUDgAZKcrVvFY0GLH5++Kwbh43MQPjEFf3vLXqRXKx/9ruueTw1GPTsRQDpZOQMMyYkr&#10;ED3YVNWMi2YkI0xq29Q0/P2MA0ivVTe12zv8dIv87NQOo+eVBGX4u+S9eqyq61uQXlhBNagQGwRK&#10;BAONVNa4p52yM6XnYFMqwUGDCQlO+zPzUFV5CGWdu/HNDY/ZhN2QNVoG926srlxJX90KB0eL8s0D&#10;xm6zHVZUUZ3MOWRd7xs1fSaNzE3foWq2TSoZwUhMzWxgVDMTDlbg8JFGtBGE+sSVGTkvmn1ngxf1&#10;7rwfU4zOlChFPCDoAwkeBTg8m7E0k+xoL4ZN1LzSKDy4WQ10B1qoPSi1g8HleM7L6WD1LRiIgt3J&#10;yBkEpC4mgCsUD20rgm9CLIbfRJY0JQnXLcq3CLiemg/kvZAmfycKCBIHqDJpbM7WhCLsUC8W1aQt&#10;6joXQGmQJtWlLbEFyM6Lx/L8ZYhcdg9CVs2Gb9ksLChbRJ9qXA3oFVcdVERbqZYV8ht7coqwKYmq&#10;VwKBh2CzK1U2rXxEy76VlGe9fxpNvTfrMApKa9DUoumcnpxcQf5rFKWUS30HAAKHXoAxAtCJ7Ydq&#10;cMGP9iNiira7j8OX70tBSVeLrXXUxDp5ooDkOe+bwS74T79PRs6MDUlBZALZHCAmQlFHB77ySCLB&#10;KANDf5yDodNY+LM0LkaPnlxEPpBjiSuyzrHAkr0cqW9GJlnTXgFEvIYRZBOQcglI2Ta6WaPFdyVl&#10;YFfuHozb9Cvr9tdGBH8pWUA/CEhmROrLp7qWNmSWVpKFSQWUGpaDLRmyERGQCESawrFZgxXjc7E7&#10;vYjfLsOR2nqqCyraTs5nleq9EJerRwOCAKkPMLpR0NmGrz+RhiGj4hE+NRkR4/ZjVZa6+XvQynJg&#10;e/QHnh+Myhbs+n9Xx2A52fw8QwyJgdM/MiAbmMcfKwvqidwJGHK9drxNx3/cH4vKwAhjIay98IGc&#10;kqhQmLriFQ479qWrbDQasbw/S7YmqlKJmgWfQzaTbsbl6Kw0zEtdjotX3g/f4ll4NleApIaji3/d&#10;qGpoQnJ+KXZponFyDjankWGlFSBKPXxUxzYQjLTSwVaCVGx2sU370ADFPnFhOTpUH8hgROnlAUIf&#10;UHSz0e8KjC8D7t9YYIuuDZ+QDt/oPfjxy+kGHlK5ZMQ4URAKdt63g93pyMMzprKZEJFdoN0Q/WuX&#10;lcI3KRkjrqOOOzEeM5fnWlHXSOIPlLfTI8e3n7BAk6mU1dTjQFYxNiblElwETBqAmI19ufswevtv&#10;4FtwH6ZH/wlF5Sk4UtOA5LzDZiTfoAGbKYdtDplYkSYQb+W1jQm5ZitKLypDXaPGLp2O4vqBBIun&#10;GnkgIbNIh+W1H9EltfjQjfEYwnoVMi4J/zB9P7KZD6qA2vRRzjNmBwPNYF1/MJI7HTl8xgFJ4hYb&#10;68TB9g78+0MpCJmQisjrcxExbQ9WZ3uzqc9vSBJ7eX/VFC+NPWM06TuBqaKOYJNbgq1JGttUgH0Z&#10;KXgxZSFCF96Hm/e/jKiMGDIesh51zWfkYZfmj1Hd09pCGoApI/X+zGIcLDuChtZW+ur87nMfyKmK&#10;lZ3AuYDA9ao5cGknzNRQHfveL5PZyCdj2DVZ8I3fi78c0Ih63ucz3tSQkwUjuf5gJCeScapl+swC&#10;koThtZGj3a6b/9X0alxwbSwir81EyMQUfPH+OJS2KsqqKKq05ycwafNArWPz/kr/wuN+a0xSWX0L&#10;4g6Wmj1pS9YO/Ntbv8T1+15FTHYS1bk87NbKBFrKgyxKo8C3EYxisg/hcE1joLvZk/7f+EBOhyhV&#10;PSCQqmagFOilvnd9LnxX78bQaTnwjUnEuOdT0cb61EN1WTuP9AciN2u/j2kNxnnfPsrRD5t8zL+T&#10;lTMOSB4zcJM8O6EFM25ZVgjfuARE/jgNvskpuGV+ViBKWshNWu/5J5pq8X7vZjqgMLFdgVJ714nq&#10;hiZkH8rEj3csxDW7X0ds7n4bQb1LY4kSxI4KkJRfwue0U4VrRJhp5tUH8t6JBwLKJbMLBWyz2w7X&#10;4yM37EH4+FQyowT880/3I1cDX3mvlYCl5XxPhRl5Tv4dBUZ0ynXPnayceYYUEAXf6B3/FbV34muP&#10;pcA3KRXh07RUyQG8FFdqT2ny7anSwA/kRERprcItW14g3Xs6sKc8Db+N24yo9HRsSCxAdFox8g9V&#10;20qN3qoO3nvnK6s9W0T1IRgIXBd/F4rbu/CFe5NsB9qhEzIQPm4PXk/Q9Cw1/N1kR27O2kAAc8KO&#10;eSwQDA6H3KnW1PcNkCQKvtvjqwtvlTYg4vq9CJuQjrApyfj4LbuReESrS5KQdr33Bby1tRVNTdrU&#10;8APwG1ioYqIJRZVVyCk5gubeAYxKrw/S7EyJqUVWb6zJsKMt3M9r0xdRRbtqDyKvZeM+Jg7XvZLJ&#10;Z9oNiDwgOdlxR/1dfyDy3KnKmVfZutU16QDGAMlGUnehnue3vp1HdE9C5HVM2PGJuPQXiWg6Q/PQ&#10;zvfRvKcsljSu8XDtohguf36ARWdYXMUXsCg3XD9RF16JL0PYuP2ImEyGNPYA/n3WfhQ2NfNxrZHN&#10;OsanTqcLBqFgd6py2gDJ2YXeGaD+lVy2E3+nTHBORPe7umTg7kAN3//er5Jtqdvh1xDlxyXgp4s1&#10;zN2JKsFpiPMHchLi8tfLg8C5/vsgQ864qOILFFy3UA/2lDXj72+NQejVKYgYn4GPTNqNrbkyeVBN&#10;I4XqlOOv0+n6A5HnTrU0nFZA6g8+uiYAGgioekW3xE4CUUqoa8Kn7oqDb2Iawq89CN+U3XjhQLE9&#10;ahsvngH17QMZSD4AnvdTVIf6AEEgoxrThjI25l97jKzoyjiEjU7kcQ+e2qKdorVKpHrUTrwH7Vgu&#10;2JCtczfcoO+anEHku9X348j7akMyMUBSZBhp67bsxOKsaoReH4eI6/MQcn06PvTjfThQqi1+9OgH&#10;gPSB/HWJqrkqex8w6GIXmnl2y4IcahJ7MXQqwei7uzH+DyloQTvaezoIRAQlc6cfkDq61Fvnhht4&#10;1+ROtdk6OwApEAutXdTR7Yc6kB9ax4SeFIuI63Kt+/IrD2p8kpYhl7rAF0415h/IB3IOiIq5KrrA&#10;QCqaetQ8AvLMjkJqEtGInJIC3+h4fPG2XShp0fQrPst6JGO3BxoDAcyJumBA6vP32ICkYS1+v9f5&#10;MTh5/wGpn8jgrT8l/nWvpMM3JhkXXKs5OQdw+c9TUG29cp3U8j6YXvKBnN9iJg8eBQYyXrfxTEuK&#10;CHDmpVZg+I3R1CBSbWnoj9y4F1FFWorY9aSd6khsz4ld2U62/a4Hg5CchgD0V9U0+PfcBiTGx03A&#10;VcS6cLCjDV99MhW+q9Nw0fVa02U/bpyXaWMqZATX/m9/zfLXHfvzV8Qz9KdS3gsALOtu2d5O7Kyo&#10;x0duiUXIxFRETE2Cb8IB/HGPjNidaBWA8Ox4YDRYsDoWsClswW6gsqh63B+kjidnHUOySAQiKYmr&#10;bMTHb92L0Km5GHFtFnyTE/HUjiK7BzOY88kTi/PpE33YwqtC1Bd2C4/dC1yn88R+q2DZQ0eLxVt+&#10;mFPhC3pGz/NSU2BBdmsy+/lx9K8BhM/LBmd2ONdf3E8UguOLV9DUIFgQ6Ozoia57p3bm/f9OsTtH&#10;veyeC3Z9/+l7zh1PlH76cz/02/4zZ28H/HHOPeSeYQVk2jR0q2zpul2yc3fU+4Eb/cTuy9nDAz9z&#10;PNG7wRVd44zEMTQHTb5r5+f/uPuAbZQRqXlqo6Mxc0k271BFY7mSUeN4gHQs1nMiLjiMp9Oue9YB&#10;Up8w2wk4GvWyNLsaF10bgyHX5SLsmjwMmRyDV/a5kdy2i6pYlc7PsHgFT1/XnukebbX6Tif10yqt&#10;nnWvuHDaBvl9Ydaxdx4Qb3XQr44eauei5+pZZOEpbm/DhqYj2NJYgZ1Nlcjl7y6VVr5jfvCoLZRs&#10;55IBejb127a6pl6v7ZSDe0R1z37r4+aHwsaDu90r7hqf7eJ9P+PW6SqMntaIehvCwXPZLjxglb+2&#10;1RXjIO+dOJ+NDQsYdd3uuRP7jsLPe7pt0dQ3+Od2RdZzekriHZ3YN+k0ts3Kj+Ki8KpXimBuDRif&#10;s5HG6kShV1ah+E4Hfxe01mNHQyk2N1VgX1MZyju16y/f1TeZb7JzeluGO3FHhc+Yu74tv3vvD070&#10;tEIm11fpHXio215XDzNO3346DmFX7MOHrkmGb9Q+jP1DGmoFQQx7K797LEZzup0XVjn9nS45uwHJ&#10;KoebgPqb3VUImZCGiGlpCJmUjQt/tBMrMqt4R4VM0xes7+GMigqMMoQBsELYxLDWdLagqr0Ftf5W&#10;NHe1sd1y4bJKwmdUARtYORpcHXDZyROzndE1sWC1WOXVHbV1WoS9G+ltDcjyN/LddhT4m5HV0ooO&#10;AZs8ociPdgJYQ3e7o/aB657Iv7buTrR0EsAJJMG39a6cCnSzmAGfNUAJ3PfEfvMZTSVpYcyOsIJX&#10;dLajmmGy78pThTvgn5yW0W20SZ18VwnWK0wX5m8bn6+hn5qBrkqlIm4f4vUOnjYyjpUdHaj0t6GW&#10;3+rwdkkJiIUpSJSG+q7ApZVxbexsYz60o0V5wXBbEPXHb6qnqJn++zud+l/P5xKbypHaUYGyjiNI&#10;bilHRnOVpZmGr3TwflNXB/ND5ZL/+I4XEqWWGpLWLj/vC5z7h+ydoif0nv68yi3XV+l5tDLThSqG&#10;fcKLKfBdmYSh16TDNzYG/++BJJR0uP1m2xmPVj7jDM3u/ffSBYfXc6dDzmpAsmjzIAO2TNhz3tK4&#10;pFgMn5phi5V/5Kd7sC5fazyrNbRixrf6gOn0JNE7xfy14LmMyCf4bK+vwYb6CmxtKMFutqzb6krp&#10;KrGVrKaEhViFTgxG8dnbUIOdjVV6naIixKLHHyp8m1sqkdRWa78NkBkfK9w8z2lvwMuNBUjkUSZO&#10;zaoPLvd5rY1YUF+IqLYq88v5EXiAx8MdzVjbVGKgY+HvFT7L57MJdJsbjqBVAdP7AdGjpkLypJ4V&#10;cw9ZhNjatqYqbG2uxha6zTpvqUKxnw2IPeu+UUQQfaOxENsby1hpGB/eU4eFqa2M22ECxrr6Mhwh&#10;oDl25tIhs70JaxsrsaGhArvo9/bmGmxrqMaOxmrsbq5HFUFCzx4VDYoX38NkkEsaS7GxuQLbGa6d&#10;fG9z4xGk+5sYW4WtG0V8ZlVtBer9Aqou7GguxYqmAuypL8HO2kPYyXDtrC9FGvNLgFXsb8DC+oNY&#10;2VCIKoVX6d+XTChn+q6syUEp43xU2h9DdFflp7/zKr0aFv1qZYrd/EoafJcfwNBxqTaD/59uO4D4&#10;Gk2tYoPFhlBgqAZB6l3v+++h6x9muXeP7eDkLAakPhFt1eD3NkZ50nwNA8jABVM1vSQJn/pxAg6U&#10;94GSVglW8khcIp2OZAoSemdqGI9iEntaqzCvuhBxTXVsydvIbtoZ3lYynVayh1YkNdXiNRbgfW1H&#10;+CrDRhazte4IVjYdYpkVQAlAmcUMsn4vI2Dsai3luas0Li5dZF7NmF97GNvaSvFaYzFKu1gY2eoH&#10;F/pEAtmrzQexvOkgwaGCKhVZAMHcJUEXcjsb8EZzMVrYkh6VLPyE/EntIHjUH2JLG1gWJfCMASLj&#10;mseK9lozw9dSRyDRIvGqBFoUrMv2/Upsr8Niqjt7W6vJ+FycsjoZppYcrGoqwiq+28xvS3XSonD8&#10;KIqZRm/UF6GaYKhpDvJzBeO/iOHIamsi++o0m454UQsraCm/u7OhEksJJIUEFPkxkKSSUS5gGlf3&#10;tNDPNobPj9y2GrzZcJDqrgCDANzRgL/UFqHOGox2rKglcLYcJptrIyj7yYba0cg0dkwUfK8Wf67P&#10;Zfrm4q26ImNsAlEDJf5X3FGLl6oyCUh1FgblntLtqLQOEl32KrNX0eVkprANPJW+/D1Hq2FcsRPD&#10;tRf/qBz87U17saHY9aiZeq8jnaeuyQVK1XGduu/byOpMFeZ7csd719R0PR8Ie393KnXunAAkVaw2&#10;2UWY7AdJ/0e/mEHqGktQSkbI2Hh8cVYcUuq0NbfsScpElZD3UhwbS2PFm19XYK28FQlmrAqRbD4C&#10;R1dZelDQ1WyglNrBgsrCvouMQpVTxdAriirUYkQrm8sQ3VbOcwGSAyWpSMvY0m9pquT1FqxvL8bb&#10;/O2nX8EVMqajnhU/j5WoEWuoeuxsqWHBof/2TDdy2MK/2ULAMTbi3pG4b/cgg6CwkN93gOTCbsJD&#10;OVngq4xDkiqzwsV01jvMFqqA9ECMhWlQStVqcU0JkgkIknR/PRaSdTR0N2BDS5kDJaWXQJEeFxGQ&#10;Xm8opiraamHdQiBdSVBrUBgEWiz9XiURiOjbfqZXUYcfFe0CeF4bQFJbarGMYNMpf+hvN4/NPbUE&#10;uhzEN4uBioVV4XWCUAPVbEIPljTkYR8BSeE6ygUOOQSwBbV5qCTIbmI6riRb0pbiqoTKw2L693Jt&#10;Liq7GHf6b9f7AZJOXZU9uhJ7ld2cyg8BSSn6zCY2wFdF2Tb02o//oqt3Yk16Oe+QaTLx2xh/D5B6&#10;3+dHBm9HUjMpAHRB9dJ64Geds2f7hT/Y6e9k5dwAJCa6Cn2XKheTq5IV/3u/SiKFTcCF0qdH7seX&#10;Zscgu1oGyA5nZ2CGHo8yn5zIT+2g4sey6mLspoqldfqk5xsI6b6BgNiPC7sq0a5WtupU59Se7eI7&#10;K8iEbGkV++PzfKybfq5ooconQLILetdPVa2erKiArTwrEitWUw8rOStxGtUay3yLZg/iCHgrmw+x&#10;QLejpbMLS1m5txG4nD2jk4ygDvOpPr0TkOgLw5lBdeZNhquV3wyglHOU3S1HqEIVMUgdphqo5MoO&#10;I/DV8rQydLcqzsybHe3VWED1R41DNtWYV+Vnd71NZVjbVoZlrYdZkR3Y5ne14LWmYmMiAobX6ouR&#10;K4bBMEgl1SbZqmzWQWCVXCxYamwLL7bZNwaqAGlSbxsOYT/VtX1ksVKj36jPwqp6MiADxHZkdlQb&#10;IDXxuz1oxurmQgL5QTY09WSbTUhoa0ZSawPKAkzsINPvjZp8qmtNTOMWpm0RltYUU411DVJRWzX+&#10;VJ2Fss56po/CRbE0tH+9Lrjy6ik5lWzHbpTvmqPfhcfW5WPIFbsQMTYVoVcnIGLMTsyPcT3Msr11&#10;8Flbjpa/gwFJgHEigCR3KoDkxUFOvwfKj8HKOQFIR4kKMqOe396FbzybYAMmh11zkFQ2C1+6NxaZ&#10;ddp9lQnD1tUB2MknzruJVItFZEc7W0twxF/L1rYaSc1H2OI3U73SsH33XRlS0dmJaLKV5VRNtIjH&#10;juZKFvwyq7yWfSxYxjZYSVazhY5qI4jwTyWjkZVlAZnJqpZiAlMVkulPZlMN1jeW4JWGbNSS1TjA&#10;6UJCRw0WtvIbAmSWrHqCxMr6Umzi99iWItN/BPMactmqth6VLE497EQGmdXCllLeV5h0jU7pzaBs&#10;UfjbDvGcgK8LCm+/tDVAJmjs8ROQGD8ZgrP8NXidgNQi1ZH3ZfBdz3RaTrbXxrSpINt4rTmPYXWd&#10;AG9QHT3ICq/vCOxyWlqwpbGWaVbPMNRSFa1FdGMVopoqsIkuv11gIuG3e8PTw7SoZvrkEnSOUNVs&#10;oCPAtDIODfmIbyPTpP85VMFerxM7E6C0E8wLsKwxG5nNVUhoqkYiVdMEfrdEgMTY5jJ9X6svMEAS&#10;w1MnwsZ6sr4qqcHNKOioxKt1Bx0gCVgColAFV2DPMWV7K7nrime+0U/de2T9YYRdRTC6KgYRo5Iw&#10;ZHQ0no4u5j3Zi5QHfUDkOU9dGxiMHPC807n7Hpj0D9fRru8971m54Ge8a15OnKicc4Akw7CGxUuy&#10;WtrwH3dRr6baFnETwWlyCv73vgPIa3bGPmc4PdmkGVjko3UT819M0xH8/kgG3iLzkd1kNwvyTl7b&#10;SJVjU90h5LaJFXSgvLOBBfkgklqqrcDtZYVc0VzMkKmgK3z0TKDCgrasqQgHzN6k653YxhZ+MVv6&#10;nPY6pLO1TmKrHdtahxSqRItaCtlKy94kH7oRT5VtEQHNhvXLP5asJoLA/NYysq5SZHZWEdwOEhTU&#10;4tP7gPQBklS6ksCYF4Up4PjvoL8FrxBQizq0sy0fsGeCPJHwm1X+Dqo1BxHPyqz7WQSGNxoPE5BY&#10;ZaR28yj1e1PjEQJlCdXIcoJXNmoECnx/PVVG2dfcsjOdqO3qQAn9VG/eYT5TQXbXwGtbyTh/V5eD&#10;QrIdRdUC2RueHjP8L2F4/QSKPv5ANY1g+VoNv9fZjOx2AUyx9Y6S32FFYx4OtGoit9IjEHfzU05M&#10;le8SkGoFSGpMeL+N7y5n47CuLo+srByvV1Nlo5rqyp7ePLryBrujKj7zQKOIlLpPbi7GkKujETEh&#10;GaFjsqmy7cYvN+XxDp9TTx+f9EAo2PX6NaDrA5Ojnbt/2gHJZcoJyzkHSCoEyg5luBIxrrIJX7k/&#10;hmpbLIZdS3AaF4MvPxCL+EpVCD4r6nySiTOQyCfPyNva1YnNLWUs+PlIZWE90tXMlr4FdXQ5HbVY&#10;1lBARpJPEMjGTtL7dqlKZEv5ZDWvszKlECi0t7oKo45JHVVUqfJRysrPoCOdQPZq3WGUmorhCriK&#10;jmKu31X8zhv0P7OdlY7h2d/RgPlkOO3GbPio1ScNMejGusZyzCfYmcomI66XJjzYInlklOn+Rsxj&#10;ODW0oK3Tj6aOTsank2FjESRAJBKMltWXI5YspZR+6LomRGsPeRmfE9sbyUDKsaupFn7+5ktkSAQy&#10;MqRmPys9gch6/wh+CuPm1lKqc3lkSAcdIPFWLe+91VKONY1lZtSuYeNjKrsqIu9pdvuB5hosZbqk&#10;UmXVNwbK33iquW8wX6q76tHc04ZGpn1VZzO2EeyWNRTZtZy2KrwmlY33mAMEljw2KocY92YbKtBM&#10;pttEJ6O92GJO+xG8XJ3PsBJwFCZ+1m1H3YatVGdfrcrAH2ty+M1Gux8MRiqr/Z2xIvqhiuzyFXhk&#10;Qz5CyPrD2bgOuZqq2ujN+O3mHHvChhXwo7IRnSggDfR953TP3e8LK99h2IIBy7n+73rO80NZ+FcG&#10;SH2i7FMS9CC3pRXfezyeYJSKC25KhW9iIv5x+j5sy3fjlIwGB1qs0ypMdFXmoo5GbGcFWV9XgrW1&#10;ZEe1FdjRUInNDWXYQPa0hSxmI9mAjNrWQ8cCXkT2tJ5M6q3GCmyjSrJOzIpqzqFOGY17WGG6WUHK&#10;EKsufoZdFdm2EuI/xVrPKF6pZE7L2EKrVyi5owlvNZc7G1BABN9sVsmUYIbw5VSJmlipxfJUYVSr&#10;DJC6elDY2oKlpuJVMNxUK6uPYG19DZKbmkhu6A+fKWfl3ddcRxZYifXq6m9sxJb6WqqQR8haagi2&#10;ZCwqvYH0LuDvZU2lrNgayyPblF2muHFT21sqsLixwFiPK8Syi7hu/40Et3WNTEcC4Oamev5mOvG7&#10;ewhIsiPqWef6Cb3JpSo3r+Ew1pCJrmH6bK6vYDjLsJ1+lhv4dSKntR6rmV82Kptx28C0W1h/iN8p&#10;wfracmysrcaa2krEUUVUOhWx0XmrsphqtGyVTiw69KuFDGtjXRHmGSDJtieACarg73Bu3JfGDqmz&#10;RjP35yzIRdjIPRgyNgGRozN53I4Xt2g9MHXUBBbnpwtWzYLdO7/hnL7vheVEnQDHAZM7964H+x/8&#10;fLA7GTmnAUmtk+wUSvLM5jZ8+9eJVN/SEHHdQfgmJOBvfrQHqzJd96ieOZ1MSaJKbZVZic9aqN4j&#10;dfVLrSkjI1ArK+NnF4/VvF7NSiRA6iJ4iOVp26GajnYc4vPlrJC2/AqZhZiEWIcGFDqzDKFD9he/&#10;upbZaiserPCmMtCPpjatCthJVajbut+DB4mKXXQYQBHUeL+BYbAlTXndUkMgp2/woHlQTfx2JdlD&#10;NVWrerKDWvpXx29pYKMbouC6yOsJTJUEGbkKOrEwgwZ6JManwqs/xaOF31Xc3EhyPcSCzOsaKd3F&#10;+AqMbEQ1/1TxZLdS3Frpo+IjNlbGtK1hOmpMjivuzj8D1kC+6ui5Noa/mmGsJfhUdrUyvG1ms7JH&#10;6ZSuMgw3MKzWM8s0au5uJbtlPvHdKn6rhmpiFd+v4bsaPtHM79UzPBqV74nYsnVc2HWmGd8XoCou&#10;+t+F9GhwcKCidFJgWglG7bj9FTakV0QjbEIqXQLCx+7AMzsO2TsC7np+2/ZSo/P8GqzTN72wDNZ5&#10;4f8AkE5ArCAys9xOnT041N6Kbz+VYOsJD9cWMJMy8JEborA4RdNM7AUDBB31d8rivAocvR+qlnSB&#10;3276iB6m8Lf9BR456j09w2t6VhlvxUhAxFPZhGSkL/f78Wb1IRzW4EN7XO/JfxYAPShUkf/2fkD0&#10;iP0pTM5J3bWKa/ftAXvVrthFXdd/gaKsy/rP7vMpum4F1J6Rn7zmeW9PeX/uXP8UVguDJ7rGF2xY&#10;AsOj33LuWwFngaKzcNDpA96D+t9uu+/0F3vNe9w70TlvyLder8xfAaDu66J3Q0fd4zkPlsa8Ys/q&#10;6Al/6LqGmlg15XPKHVVUPelcX+UVCHX0tBPWdRWobO/Atc8nwXfpdlwwLg0ho7IwdMJuvLSv0O63&#10;Mw20u51A8HhMqL/TFzyn0L2b8/76X/fi0P/60d9553P6Oxk5pwEpWMSWRH2L/R2Y9HyKMaVhU7Ix&#10;ZGI6hl69F7/fmmtJ1KFRLGqZVdDOEbHsZZPe2tmNwwTdpk62V2riTzLT309RxXes9vwRrxKqQgZX&#10;1IGcmJsNu6AUNLXjkscPwPf9PRg6Op0MKQEjJmzDy/sPOR/JyoK79T1AUlswkN/OOTYj54XreK4/&#10;eAz8jCtt3u+Bv+3u9/fvROQ8ASSyBFJ/rdWtZKliqzvyz1nwqbt0Sj6ZUibPd+O+5dm8q8rgjLGu&#10;u/zcEI1WtjEqUheodjmWE7h5Dolsee+JPe99EmOLgUp6LECSwmwgQuc20exCVGkD/uPB/fCNTsTF&#10;41MQeuU+fPS63Vid4di8VF1ti+2B0ekAJA8o+l+3e8coTKojAz0/8Lflt5Nj+Xc8OccByYu0ElQJ&#10;wmww/b4HZTyfvjQdoWOjEDohD2ETCUqj92MydfVyG1fChGWGK+PkyzuS7+TS8z0Ty2Dhkf0x6/n7&#10;3YPoFZ3Ac8EP81zeGc02deVogDjc0YbstmazJ0mXM9XpXcS+Qg9VeOVv77f0Hf55o+f13IASANvK&#10;zlY6sgdXZ49msTxVMKTy6C9Y9O3jrt3+Hol9m+HxXHDlFBC5YzcBxt2XLM8sxyd/QjC6KhEjppLN&#10;XxWLf74lCm8XHrH7GqslNU29avKj1/H14wFScFiCS4BLM/d9d9bvz0u7wKFXeN3zJ9ivo7/Z59wz&#10;yqv+Hg1OzhuVLVgcKDVr+ime2ngI4ZNi4RtD1W38QfhG7sX/u28fEis1VkmG1Q5LPM+oen4IY9LN&#10;omKMivESqATFTYXPyguTyamvfYAkcCpub8bO5ipsaDyM5NZaM/4eU3jLAEteBFxwWWQKsxJpJDvb&#10;eH4rWCxUfLi6ox0H6jUuqQxbWisR01yL2g5yWVGKgGfmNf9zjnEK+ojO29q0HMvR/p8JUakJZiXB&#10;FdVzAlsNK1CJe2pjPtWy3Qi5MgZDNTftir34xr27kVTVyLf1rN/Ay2NESoKB/DyWU3iCXXC+n6wo&#10;fYP90jE4zr3f4nO9z/J4MnIeApJrWTTORfPKW1kUXkstwcdviLadGYZPSmWLlIxP3rofS9PL+LyK&#10;uktEpqJOzwsRSDSyglZYT59jJ/pz/3rQxGtH/H50sLl19ignbtyWxh+1o9DfiLKuFrR3dDjQGUiY&#10;ZgI0TV4t96s3ykvDwPMqoAyHxvQ00h1VUHkuADzYUY/9TSXI9Ncg11+LPW0a8R5gSgGRty18vtbf&#10;TgYRdON9EqWh0lRMJLhyHg0OXukCyrtaccOrmua0G8OujkfExHj4Lt2Fcb9IRQnBVE+qrLay3Nq0&#10;EF4J9muwTuHR3+kWa7QDfivewXHWb6s/AQk+P1E5LxkSa49LEhV+VhQl0c7Sevz7vaTJoxJxwZQM&#10;DBmbiqET9+GBlbk28lXZ2ckKKsag196LTD1joqDTpbfXYVX9IYIziyojZZiiyDG+hZ3NeLOuBEfE&#10;XJheet4KGyuEusqXN+ThjcY8VGleGdPwWJ0ARs35/oG2KvyhMRtbGkvQ5tf3NAVWdjrzGrHtjVhT&#10;dxh+Ap1ASP5VU3WObqrE5voSRDWWI5qsLLq5Ajsby/BWXRmimmsInPTLaFEP6hnWRbX5KNbyHgrt&#10;McJ02iXwGR28CqnK6cAooK7wprpVPFbTJhZnNs0e7C6pxjceJgBdtg9DNS/tsmQMGbUNdy3KIGvS&#10;ovydaGUUTUVj2riRSX0gc7TzgGCge/0AKXA4WdHrnm9q3oPjHOyUHs5575y8nNWA5FHAUxMmlQ0+&#10;A/LbOzD+BdLkkdr7PA+RI3k+ej+u/FUScuqdXanTKh+z/EwV9vdALOyswIkdVZjXWMyCLtBhUVKU&#10;7L9u5HfW2eTTSqpTAhQVKAMmArIm5L7dUoRdrSVYSLXNr4GEArUBxAFVF6Jaq7CgORdvE8jWNWmq&#10;CBuCLo3I1n1gD1W/eY0FZFCaFNtjg0n/UpePrQSkms4GPqcZckx3fr+tux0V/nqsJ2ta0FSAuk5N&#10;/+hCQ3crXicgFXZqZQflq/P7TIhLtT4wCq6QvYBEJ4bYQUao4QyqxAsOlOBjN7AhvDwWF1xNdv7D&#10;eFw8YS9eiy4D+STfd6PW2/isQCjYBX/DOQ+M3gkKnvPCeDokOM4u3u/+Tc+dytfPakDSjgUnumvB&#10;O8UlpAarKZur2Y79bGExIq7ej5ArUvDRyYk27eSLt8VjY6pm7ktYQc9gYT/d4gFSCgFpIQFJNhxX&#10;dCRKhy4UdDXg1aZ8VNhE0UAh4n+aaa95d2UELE0YfbOhEPv9Fbo7oBggsULtbDmCDS35TOdGsrIC&#10;bCTLaZXNyDzuxP62GiwjyGlumUZtz68rpGqmEdBupQQZ17WGks3oJ7vSZFeB4NrWUizVhGH+bupu&#10;xgKGrbjLTQt6rwFJ/ntfCK5wAwGSmKBVTp1QKrrbcOurGRh6VTRZeSoixibB94MofOGOvdh9WICq&#10;FSgFvnQEY82mezdAcgZt1wkzGEAKThudn0zPpnw4Ot7v/k3PnQoknZ8q2zuECSQWwAKvWUtKxAWx&#10;pfjkT2PhuzIRQ6dmwDchFhHX7MUdy7LMyCrxFh+zOneKCX0mxXrNWJmT26vxR4JOdHM59lAd0pSP&#10;6KYa7CUrWd9cjD9LJSM7UZFSJFs7O7CELGZvh4CZqUQ/cvxVeIUgUKn5dHyuP1C73wKkSqxtOcR3&#10;WghEHVjbXIqVYkrGrDoNfDRtResSFVCVFOg1djewknWISFmYvSJtVUfe8t2Kzkb8mXGoYgVvJni+&#10;WptHMHUTd99zQKIT+DgAchXSHG84gFAZ4W8G2PWIKa7AprxqfP1+AtH3tyGSYBQ2NpPqWgym/iYG&#10;hc1ie1LpZC/SooNaauRoIBpoRLYxL4JK8DXPeWGU6wMFihVcV277A9JgQEp+9OVKXzr0B0Sty6Tl&#10;gHU/8OWTlr8SQApIIK1conUjoaYR//d4DtW2vQifkoah43JZcPbjy3fvw7qsKia2bB2tLHAi3y5T&#10;PD/OZnEVtQsJ7bV4haBT6K9FaUcryjracMjfwvN6xLUdxuv1uaju1PIlLJisVbtay/CnuhzsaK3A&#10;3kYCV0MNdhHIXm0oxppmshQxF6ZFsNi3WLF2UmVbzfc1mI8lHc2snm9rSVitHtDVTpCrwPzGQyRT&#10;HTjYVoeX+J1qm0SsaRv8/lHp6hXsbuR21thE5Fqqa81kX69Qzcs3lc2L53snCkNfBeyrhCJBHihp&#10;ZYQuG+jYgxJWyjmrczF8yg74Lk3AsDFs6C6NxUWTduPZbYetMZQI2q0i0x0FRAHXC3Y8t+d4LkDq&#10;D1KeCwaNPqcwqhHWL77YT5R2x0s/3Q3285iAxO947G2gb52I/HUBUlBiWSVkMpczmWevykfkxATq&#10;+SkYNoGFaHQahpMx3beCLbNN4gxgP193c6fMi7NXrCT1IKajDvOaCtmCtfK3Kj3jYCpFNw511WMB&#10;71VLZeMLWvXy1dpcpHVUo8zfSBbThMK2FptnV9BVSxUrlyog2VQg3TzxAGkHVba3ycQ0p0tqnIYd&#10;tHW226z99fUl2Nd2CEtaD5qNTsuPvNXA643lBBnZp/r8c36rmPegjqxoMZnUdi1spxn7BKQ3moqR&#10;z/BI3itAcinkKmFfBeyrhEpCMSPNR9OfZHdxA77/mNT/XRgxLR4XTUgl+47Bl++MxqasSvol9ayT&#10;QO2mlhjI8DiQU4nrq+y8xiQ5FhjJeWENdvqz+Y1kbicrilmwn8cCpOA0Cn5+MKDXX/7KAKlP3PRW&#10;ZZZL3EWZNfj87Djq+fswbHQmIq4mzb4yHv/zYAw2sEC5ZGWWiAEok5XQJ5bWZ0BcgNwSqJ3Y56/H&#10;y6zAHX5yPRZqteqMtrmDnc14iarQka4GW3toYVMpttnql3pAD3oPK406qP7V4o2GwyjRPLogqq+B&#10;iiDAbG0qxwre1/qObnE3/WMLTea1raEIv63NwNLGXKopjk3UsLKsayrDagJOausRlHc1oaFLy340&#10;44i/2RZIW1idb9s+aVKrlv6t5DN/rM1h2NXLxksnWNiDxVXZ4PO+P8VYLrjSqTKqzGgIhVY+cDbJ&#10;HjZYnXh4dRYuvpYq2uX7MHRyKstOLIaMjcJP56Xakr5KB4Gw0ipYPTOGxGse2Lwb6MgpDAO5YBAI&#10;dhpgacNfTiGdgv3rnyYDhct79mS/+FcLSEqwXsfKoaQvau/ALa9mIWzUAYSRbo+Ymg7fqHgMnRiD&#10;W+dl4HCzipOERcmo8NkpAiR132sJjk315WhVWAORdYymB2VUo9aRpQgY8v1NeIuAYjt5BIGNE8WT&#10;0E21ZCufj9PCa0ERl7olQ25KSw2iW6qYMlq4TOnZJxrst7OxBOubD5kq5wBd87Takd1eh62NpWRL&#10;ZbZcy5bmMrxN1W4rwa2AqqV6oaTWCeQU1rfqS1Fs60OdWsHXm977qrA695xX0YKdWJ8tGasGyaom&#10;sDXnCL76iOyQUQgbnYrISSwvo1Pw6enRWB5fRPBRL5rf0t9jRQZCAedYljuKdelcjcaxKn5wGN/N&#10;BcdN7r0GpOBnPHeyX/yrBSRPVEFlvLaW3pLcjz/GH8G/3EG2dNU+hE/KRthEFrRLY/BvM2LwWlxp&#10;oDhS+I6Ngj6FDD+d4oXCpmqwRW6nU2VQQWcp6b2v8GounM2VotOGkzLMtvM/ba7YPz4qYt1kUTLa&#10;ynh5VAHnudbKVkss0uBm8B/th4pyNwHNlhvRt+lklTOjKq9pfev6nmaktB3BQaqMWmLXT1CTVUJO&#10;5x7wac+6FkUmkO5Hh/TdxT3v3tCxfyXy3ECVzpUP9242G6Yfv5yJCybugG9sIiKnkk1T3R8yajcm&#10;vJSK1HoZrnsYJz8ZX/fRgGROrMhVcAMkHk8FkNzSLkwfng9WLC0sTu8uesL7zomEazB+DyTvKSCZ&#10;Qe0kA/Z+iHU900lyWlpJuVNIwWMQclUGLhibhdBRqRgyfj9G/yoJOwq8dZaYUSwMqpQuqvrv/Y5z&#10;oFD0C8tRoVJg6fSc+x24dgxxd/R/7xu9QnjoJ0c/4VX+4Ms6dU7XpdL0UKUrQWJzIF2DnpXofQNC&#10;OhevwYv3HfPDztxROT2Qs4rGl2yQIsFQqr38qCLAvLgrH/828wB8I+MQMTGDDVaSjWX70ow4vLG3&#10;BFqaTbyoifHRZixSyaS09YHR0ZXZc73ffYcTQDrXG/5AvvX+5nOeG6wMFpCUt0elywAuOCy9YRqE&#10;3wPJewZIXoRPNmDvl6glVCFk0WGydmFeWiX+85EEY0hDLk/H8Anqwk3GsHHRmPlGDrLrnVFYWeYM&#10;3q7ofCAnIGrdqQppMTaNXVKBPlVRNZUvnguuLJ7rX7GkTgmIVPmU++oNc2d+LEqpwJcfIPiMicKF&#10;Y1PwIU2KHZWA4eN24bZ5STjc6mxjbQQtTQHRgna9tiKeHw+Qju0GBqTgv/dS3g2IPBecpsFhPBl5&#10;TwBJgdFEx+ONczgbRa2wN3K2nQVRRLi0uwOPrivA39wYD98PDyB8TDKGj8+F74oUfOL6Xbh/eR6K&#10;2jQFQCIbitwHoDRYUaWS2iy9xdlzTlxU/IMrp1irdXvz2rFc/4olSJHqyhf5n/u941A1JvwhARGT&#10;9zC/U9kQpSNMk2JH7sMlj8djQ3Y533UcQlN0bNkQ+u2BkQESXf9vDd69E5DOlOhLJwtIJytn3IYk&#10;sDpXgEqh9Oi6JLqqAdf+JRsXTmThvHIvLhifgbArWTgv249/uTUWT75dgKJWAZPeUJer6wJnpHlF&#10;104+o84lUR5rhP2J5LOXOqerZCjX+irz0RXLzhlG4Y6z3cgORvAyIJIDdpe1YOJLmbho8nbm9QFE&#10;TEnHkFGJ8F2yD/92+378ckcxqs03+eWnHwFWROd95/is6J1go3AHH73z4N9yZ0L0HTHGwYZd7lRD&#10;dsYBSYX0ZJeJMKpKd+ZEBUFr2UilUHup9g7YVlCL7z0j+h4H3+h0DBuvxeAITJcfwGemx+CRtUUo&#10;bVe2uWrRZ/twRam/Ox9Fy4F02uTSMyd9aeoqcF+lOZqleCDh2IvYjN5S09OB6JJmXP9aFkZcv5uM&#10;aA+GkhEN1QJ/V8biozfsxH3L8nCozY337yCPtm578yfgP73yvuPsUM71XjvK9YWxr0K7Mq6/o671&#10;+zsTom8LuAcb9r7wnryccUA6FTmjaqBS1XpydOhiAdRMbPd9JXsJi+Nvo8rxpbkHWHD3kcInInK8&#10;DJxubtx/3BWH32zIQ0mLdtoKCIOu0AvkNFCuNwv1kfNMzlTjoS94zqsQagDU69Q794s3NaLagIHO&#10;jf3RgAJXltQ87iyswcQ/JuHiG5iXoxIQZr1nys9YXDAhCje9mITEI/V8UgDUjeZuMWDZG/tA59jA&#10;cyzXV6m9ih0sziZ59LXTKcfzW3ePrbIdHe7+7mRDfU4B0vtdcQUjKowqiMoISVlXG17cXoCvaVAl&#10;GZJvbAqGTU5GOAu179I9+NwtcXhwZaEtwOVaYorUg27NfdI8JvXJCJ4cn3KZ+f7G82wXpZHSyrGg&#10;vkri0pDAwIako0s9n3yGTiAkA7WGLLRp5QJ7GtCAy7eSqzHmV6kYcXUU8+sAhk7OQMS0DPjGpWDE&#10;1DhM/kMqtuVrYKzLE4GcARFDYTYiXpb/weF4p+urvBZuvu+2Be+rwF7eB8uZAHV9c6Av9IVroPgc&#10;7bxn+7uTkXMKkN5vURJbJeCJZYRUuUBfzBEW9md2luBf704jMCUhlCrcBRPSEDE6lYwpHh++MQ5T&#10;n8/GhpxytJq5VJnm1l/q9c/cqWXo+SxKkd486HVHVw45YyoBIJIq1c7nzJZnKdxD1tqKF6IP4X8f&#10;OoCwq7bbxNfIkUkYNlb2wAREjN+DcQSi7bk1fFdVstXyOthIHewGCsPRri+8HvAY2Azw11/OJCDp&#10;2HfuwvkBIJ3FoiS2xOaJnAZFeisCyKYgKe/sxB+ii/GlB0n3x8abbWnY5BxETsw1O0Tk1Tvxnfv3&#10;46WoQhSyYvSJGJMgyrXyGpnsbcf81yxKcy/drdeM7piAxAd1NJbEiqz7nmioYnRxE+YsycanZ8RY&#10;XvhGJyN0UjzCx5IRXaFJsDtw3QvJWJdTjRbzBXZU54TYrAdIckd997iuL7y9gMTrR8k7LpwZCQ6L&#10;le2Ak+j//oA0kHoa/F6wOxn5AJBOQdR6KeHdCog8C8qDnI5WPL+nDJc8nYyhWjZ3ZKxNL4jQUhQ/&#10;jEXI5fvxuZ/uw+2vJrECVKJGKzeaCJi0Po6WSvHTCaT0DefOWTlO0FUtvPh5BdoBT6Dg85apYXym&#10;9xpd7zO8rpHc4qzyQaLrB+ubMX93Aa58JhHDp0YzH/YjfEwcPjwhEeEjqWbT/d0N0Zj+5zTEFGmn&#10;YydiVbbQPs+dO/q7AzlVXi/sRzmFrd+1sy0nFZ7gcOpPx+D49QeigVzv+4G8PFH5AJBOQVy26Y/n&#10;rAPKAxVKLRUhOFEWaYvktXmVmPDnHFx8AyvAqF0EJlaOMekIHZNC9S4WEeP247/n7sUjy7JxoKSO&#10;SqDUQC9DxQwC3+B/dhzQnb1sSuELPnoSHP6+itB3fhQg8dyrDEpjOU9l0rOe6HpheweWJZbh+hfi&#10;8cmf7kbYmP3wjTmAiInpuHBiGkKY/kPG7sEXZh/AU+vykVFbG/DDdd/LAC4Q8vz3XF9YBnbHAiRl&#10;XPCfrvWF+OwQY/2BsPWGmQfFyYtfMCAdC5yC3z8Z+QCQTpcoD4gJyljXw6MeGGZNYDKmCnhsZSPu&#10;WZmO/747FkNGagGv/YgYlYbhVxOYqD5obNNF06LxvUcP4Om12dhf0gS3F0WfWN8QVQgxAae+qM+O&#10;lVfswAq+BeWskV4WyXMBjBc2nXmF91jOQCjIWaGnf2646tFS2dGBDVkVuGVeKv51dgLCJuxjeu6z&#10;ffJtdL3sQ6OicfGUaFz5dDwW7CtGaYfyRmHRfDMyU3qqJXetosnx3om4gQBpoLw41vX3U7x8Cg63&#10;XDAg9TreOB4g6d2TkQ8A6TRKX0b2/ZndoF/uVHR1YhVb8B//Ph2f0nrLo2IMkC68Og3DrhIwxZM5&#10;7ceHJu3H1+fGYe6ibKxJKUeZ2ZyCqyKruE1abUMnVT4b6MfvmdO55xSSfmHw6Hm/yyYu5AEZ6IEg&#10;0e3ebwY5z2biXKD7nc+qgHvOK8RWkemRnLvu2JGUV78m2jJubjR0X2Dqeb6/shkv7inFhJcS8Znp&#10;+xAxmiB/xT6EjI3H0GvS4Ls6G74f7MWQq6LxlbsO4MHl6YiiWqZR+BL9b5N1u91YM089szDxU174&#10;PDdQPAdynpyrKrZjpp4L5InSg84DoeD8C3YDpcOJyAeAdJpEVViZoEKocqjs0O/gjLMC32sAl+tB&#10;ZkMrfr+9GCOficOHr4lihSJAXZmBoVfnYOiUdFYqLRy3D2Fs3T93806M+VU8frGlFNvya1Cmvcjs&#10;S32iX8HfVKVzAKM/d19nwQWn77pzwfck7vmjnwl2wc97rq9A9xXs/m4gNchTj+SvExfyVvqaW9eM&#10;FSkVuGd5Pv7fwwn48I0E8jF0VHt9l5F1XpWA0FEaxMg0HL8Hn7k5Brf8MR2r0svYCGjOofNP6nRH&#10;d2fvoEbtn987wJEfVjiOB0jH/jt3RWFXDI4FSEcxogHSRy44jU5GPgCk0yRWGA2MnPMyRZnZCxAB&#10;VU6tcSuvNNO5EUgyogJxFQ341aYcXP5UAi6+nixpvGxOrGyXpyByZDpCR2ZYr50AKnz8LnxmZgzG&#10;vZCBn68vwOasahQ0tdls83eKhc6+5kYmu54qCyedzqUGaayyji7MUl1krOd7dDLqysBuRnaLh3PB&#10;88X0TrDzrut9MRytlaSdNjw2onsDicCvgsC9v6IJ8xMrMHdxDq54PIFscjvTYCdBey8ZZRoiJmVh&#10;6DQC0BitzhiHkPH7yJT243oypnnxFSiwQan6hhRdfjsQZlfRdHT5YsvD8qh466hrxwOk81EULy/v&#10;jgVIypt3gFOQ89LHDAnM9xOVDwDpDIoyygMrVfBWVg5xHGVwcNY18tq20no8v7MY056Lx+dv2YvI&#10;0ayEBCLfyASEjKE6Mo7sSUbxHxyg24OI8XvxiZ/tw9cfjMG0lzPxDEFqdewhJJXVoaStHbX8ggrM&#10;O0VXCVNkDLJJCTTUw+cG/nWw4Dl1UCslqpdLO2Vo3pc2mLQj77VTbdRWSw5exf/EPgQBgjf5ryKt&#10;oizXJwKlqs5OssQm7Cg4gpejCvDg0hxMfCYBX5y1F8O0uadsQWJA3ycQX5WGsNGM/1UE66t4beR+&#10;jLj2AL46Zz/ufCUZq1JKUdjqFtGXKE0FLJ4qJudVHM+pYvWvXF6lejd3psSGfzBt+6fdeyFe3FyD&#10;xLQIpE2wGwiog11wGsnp70TkA0B6H0RZ5LVEcl6rLGd7wtmUc5e9kkp/O7bkVuDuVZn436ficfGN&#10;Aia6H1I1uSweEVdkIHJUOsJHaXgBgYqg5Ru5h6AVhQunkTXMSMD/PZKOac9n4fGV+Xglqggbs8qR&#10;UNZINagJFZ0dgXV8jiXBhWpwBUyw1EJXywpV1NyGuHKCTlE9FieW47ebijFrXjZG/ToBX7r7AD7x&#10;kxgMv5qAewlV1ksIsJcnIWQUWeHV2nghA0MUr8sYpyv2Ycj4aHzujnhM+X0G/rC5GAcO16DeeiUl&#10;LhVlmJa1TfGxiqRjwHnp7LmBrvWvVJ5TzD13pkQL43WzUTgTq0d48RwIkLy0CT4fyAWnlTvqbPDy&#10;ASC9D+JllueOylBWYM0edwxDio4KooqHngVqeO1AZSNejS3HjDfz8K37Y/D30/aSNbBC/0BMguzh&#10;yiSEkT2pMg8doxUJWKGvSLQ1nXyXimntRugogtWUPfj49Xvx7zNi8N0HknHVE2m47vkM3PZGFu5d&#10;VYCHVh3ELzcW47nth/Hi7gr8fnsZfre1lMdSvLCrAs/vKsdzu0rx681FePLtXNyzKgdzluTjltdy&#10;cPWvk/C9h+Lw9bkJ+NzPDuDDU/fhgkmx/C5B9BKC6Xd4vFRMJwURV6Yh8qpUDBlJ5id3WRLDGE/1&#10;LAYXjtuJf50ejcufTcTDbx2kalqDkpY2po3SRKmnHkyCH9OshWetBkaBRdH4hFeBjleRgl1w3gS7&#10;90dYpQlGJ6P+nKh48fQASWwoGJC833ZOF5xmnvP88NxfHSBpwu3Jrh7wvgnzqDfTAiqc5/p09z6g&#10;0nwpcQAN1pMNKLitrOev9NpGrEsvw6/X5WPK82n42r2x+Icf7caw8bsJTgShH6jyE4iuiEcYK76c&#10;gMA3MglDZH8RWImBXBZngzbNeeB1mQCM718h5sLjD/V7D1kL718lpuZ++y7R7Hje1/OX8rpUyUsI&#10;OJclEiwJkCMJPOOyED4xA76xVLuu4Le+T/cdPv9d+nfZHnyU6tc/3roP3308BrPfzMRfog5jz8Fq&#10;VLQ0G8h4ovjL5qZrYkJySh8bNMnHvEpklSZwPtA2QsHp3uvoBx/rPUrOBBi83+LsRi5dgsFG5156&#10;es67N5ALTktPTiT9znlAOpXlTM4WUXY5FwxGfQVEhUCg5K2106eCyEJjVZFOPrgCVM/fGQ0t2JBf&#10;i9eiS/HwokxcS6D69kNJ+MzN+/CRaQSAsQSNqwgqlxBEBFhSlcRYLidQXUaQupQs5coUhIxJR8ho&#10;uUxbytd3mYAsDSEacT6GbmQqQugiqDKGXJ7M9whuPxS46UjAuUTARoC7fC/Cxh7AsKkx+PgN+/Dl&#10;2+Mx8ql0TH8xFb8ks1qRXEnmV4/c1mY0WCz/f3tnz+NGFYXhPwEpIiTokJBAUNFQ8QvoaJAiJAhF&#10;qqVKg0SXComSioICKkRFA7SswobAKuIziUhIhHYlstlkd71rewmH894zx3N8fWfGMx7iGfu81mvf&#10;+bozvh/P3LlzPZbvg0/0SQ0f8Tu3FND3Fl9mIV1w9rYVKcxPQMjaVp64Eq2LUObwvW3a2TRTCKWs&#10;61jbtORVassv2TomKRxqzmQ+u+BX6zjTB/M8tA7EuF2NsTryIHyMMsazvdGZLJd60zrkeXdHY9re&#10;O6Kv/tinz7b/pg++3qGLn9+i85/8Rq99eI1eef9HeuniVXp+Y4ue27hCz1y4Qk+98x37ezpz7jI9&#10;8cYmPXluk868uUlnz2/R2bcu09Nvb9GzF67SC+/+QC/yJdrL723Tq5eu0esf/Uwbn96kS1/eoY+/&#10;3aEvftqjb/58SL88OKL7/+I5B6lCKwDC3TA8gfGUQYRfxqNlKHf4EpDh6RhIGk6BSq0VR38j16wK&#10;zS+0FLrW2srLW54uSF8pe7MQsrZpqdY0hZvIgdRx2QxW2wJgWwsoRGgVYFwNgIVlqJBcn0MYnsWU&#10;CPNx6bPPMd1lVOww3PbGp3TnaEzXHxzTzYMBXd8f0K/3juj3ewO6cf+Ybh2c0O2HQ7p9MKK/huNw&#10;qx5/r4T//N3jGHFMKaGo4lgAVPT1hGPlihpXgMl3nJmHNBCjMqXSCIa0BTAx72fqMws/DlBgH4/t&#10;eV5zCt8/BpK1pPt0mYs9ScfITeRA6riQrXFG28IgDxubnofCFUDExicqOu44ofKHVham2bgbBWN+&#10;PkZHWiZjDAPgmNDeEssTFTHqSEYe4biyo+E45PEcY94265B/hEerIC78bZHcwdPjU4jqZ5WnYQRj&#10;r2ILpKlnaHP44PCQjocYly3zcMwQwhDedd66CmlRBiS15kFsLNP01TSGm8qB1AMhm+0rAKfCzIEA&#10;pEmByhwuYTAfnyEuMfCDy6IACd44XDLxEiAIYVwG4q6f9FtlYGPghN/VAUh84g//bxfWwbvEj3j1&#10;l/IWkuEzrNPE+XHDtjLYynE0GNBwhG8h0ypZ04VUyNNRyknKKRCpsTyPY/GUdSD1VPElhq2I1igk&#10;cQHLjWVly+ta4yuOM3WMizhcBiXmw6p42iUqKhvhxIUwJ5mFD7oD8Meis9vk+a5IQnpLqJ7WFkgo&#10;yHgIfarvAPP6NpwgrnBaCbXQ6dksXZBSy5pY4yuOU4+ryvptUsvUdp3ZXCye32e1cVcZqYK0KTtZ&#10;WRAVOV8/z3fNm6ZaayCFB/YngAQBVn0CklY9/TaY1oIXCg0vQF8TvlFuKZQIy+/N4uV1rfEVx6MF&#10;FraveJ5Kp+P18VJNT+WazE8t7KnaApLmUw6V3Ig9XOJzupU5Xz+PT/NRlYfmk1+yrZhQ2MJdI3TS&#10;ZLCViikvLTCxAeYA6Swc4uCXCiG7bgiHdUS6zHqyXoGtdP9FKlvmqiekfQykACFOYhuGcTNixtky&#10;3TbOV5gXByNcRw4k16TI2AKE9xw3s7IFDWHc4QqP8c2mdSnCMj0dlwNmeQr5lVmhgv4hudGRwygF&#10;JAzR0AG6ZUCyriMHkmtKCg68lwHJLkMIlxI6xka2FUlYXlYOpOUIqa4wskAKLZ7MZUCCw51Y4xSE&#10;4FS+V8mBtIKqquxYPg8Q6kDDAdMPCYSsc7CUQQjW5XYbGL0DE3Oc6iZyILlcqyY+ORTdsFkUSHZ9&#10;deeA1GzXrr7IWz/9EUCg/4xrhRyEF24h8afdBtbBtmHAK8e5dCBh53WvFV39EYDkUOqHioCA6bjf&#10;KHYVkNSpbdW676blZWEgYcd6ELDL5eqe0GAoA5LCqA0g6d3WJmqhhSStIwWSI0m0Kq0KbxmthmTg&#10;6yxALIj0LlsMIPxA2k6HQZPsVHwdAJIgSWDU9DBWSwojB9LqCCP34T4KORiAw5+xJ0DiMMYgpYCU&#10;clF8izZMGgMpVLgsrI99aH4YLle3NRwO6fgYT4zqnzCiPgUP66oBkbHtujaeCZAansha6UM6ffRP&#10;+NJ+Nu2XdCCjq1rhBNzT8l3Wka2u/LlIZAuj0LLKPhVIcBO116mNzGp2DK4lqQ8VbN1Ocgq+Nr/3&#10;PECC5wGS9id1FkgQdt5s9y5XsVApcZmEy6V1ARP6qQaDQaut13mApICpApLadmpj/JHCaalAwi6B&#10;oqY7d7mqBCDt7u6uFZBOTvSPL9uRAMk6h0kdCKl1GxuPeqlAgtpuXrpcsVBJvYwVC2lT9oyklQKS&#10;A8fl6p5wSacQQng0GhXW01aBxOva7WNbIDXhRhpIHM8ilHMVy+HeT6GV1qUniKIczdvPVNaHVBdI&#10;tu8o1UrCvtQBSvyqo8IWkgPp/5Hfau+nkG9dz7vyFtIsPODaLSS23dbGJc5bYk0YUnnJFijnZ/XW&#10;VOfM5nKVKa6XKFepuhoDSSFkwynwFDkNIvUskObnB9F/ZiMDu6Go7BEAAAAASUVORK5CYII="/>
  <p:tag name="ISPRING_PRESENTERDATA_0" val="Tmd1eeG7hW4gVGjhu4sgSHV54buBbg==|R2nDoW8gdmnDqm4=|bmd1eWVuaHV5ZW4ubW5ob2FzdWFAZ21haWwuY29t||ezkwNkVCMzY2LTc1RDAtNDlBQi05ODA2LUE0QkFGNUIzNzM2OH0=||SVNQUklOR19QUkVTRU5URVJfUEhPVE9fMA==|MQ==||SVNQUklOR19QUkVTRU5URVJfUEhPVE9fMQ==|MDM3NDA2MzQ0Mw=="/>
  <p:tag name="ISPRING_LMS_API_VERSION" val="SCORM 2004 (2nd edition)"/>
  <p:tag name="ISPRING_ULTRA_SCORM_COURSE_ID" val="D6BEF864-0464-4568-BACB-78BFD229500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ID\uFFFD{058C15E1-F333-4C21-8AC0-82E6B6C38513}&quot;,&quot;D:\\Huyen LaLa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80.000000"/>
  <p:tag name="ISPRING_CURRENT_PLAYER_ID" val="universal"/>
  <p:tag name="ISPRING_PRESENTATION_TITLE" val="kham pha cac con vat song trong rung"/>
  <p:tag name="ISPRING_FIRST_PUBLISH" val="1"/>
  <p:tag name="FLASHSPRING_ZOOM_TAG" val="68"/>
  <p:tag name="ISPRING_PRESENTATION_INFO_2" val="&lt;?xml version=&quot;1.0&quot; encoding=&quot;UTF-8&quot; standalone=&quot;no&quot; ?&gt;&#10;&lt;presentation2&gt;&#10;&#10;  &lt;slides&gt;&#10;    &lt;slide id=&quot;{00CAABBE-57D8-480D-AEC5-BECDE4604BB0}&quot; pptId=&quot;269&quot;/&gt;&#10;    &lt;slide id=&quot;{2D7B6F90-4C0D-412A-B300-357DC4035625}&quot; pptId=&quot;295&quot;/&gt;&#10;    &lt;slide id=&quot;{FB6C0170-019B-42FD-B45B-3F74CE2B0469}&quot; pptId=&quot;272&quot;/&gt;&#10;    &lt;slide id=&quot;{61F353F3-04FE-42BF-BB72-7DECD961695A}&quot; pptId=&quot;283&quot;/&gt;&#10;    &lt;slide id=&quot;{F6ADEC31-8CF4-4364-9016-B2551169F3E6}&quot; pptId=&quot;287&quot;/&gt;&#10;    &lt;slide id=&quot;{132DE849-3CCC-4FBB-9A63-1E4271029459}&quot; pptId=&quot;282&quot;/&gt;&#10;    &lt;slide id=&quot;{FE6581BB-E737-41AC-9040-4046CEC133AB}&quot; pptId=&quot;291&quot;/&gt;&#10;    &lt;slide id=&quot;{2D63FC98-716B-4152-9C69-7384B9E3172A}&quot; pptId=&quot;296&quot;/&gt;&#10;    &lt;slide id=&quot;{8A3253E1-2B55-491E-A011-B9EF239ED091}&quot; pptId=&quot;297&quot;/&gt;&#10;    &lt;slide id=&quot;{781AD581-F949-47AA-B18C-46301E227DDD}&quot; pptId=&quot;279&quot;/&gt;&#10;    &lt;slide id=&quot;{1330A376-290D-4A8F-B692-E2155B2273FA}&quot; pptId=&quot;298&quot;/&gt;&#10;    &lt;slide id=&quot;{1CDD0582-9CA6-4899-8D76-D786DC04EC1E}&quot; pptId=&quot;290&quot;/&gt;&#10;    &lt;slide id=&quot;{EC78ACEC-7BC6-42FF-BBF0-E212E3BF83D8}&quot; pptId=&quot;299&quot;/&gt;&#10;    &lt;slide id=&quot;{0592209E-1922-4DAB-85FD-A1539C57C6A6}&quot; pptId=&quot;300&quot;/&gt;&#10;    &lt;slide id=&quot;{68B7DD60-9167-4DAF-96B0-40B7B9E9D09E}&quot; pptId=&quot;285&quot;/&gt;&#10;    &lt;slide id=&quot;{66C1B5E1-6B24-46B0-9CFC-7819C340F07C}&quot; pptId=&quot;301&quot;/&gt;&#10;    &lt;slide id=&quot;{CE41C990-D6DF-4B27-A357-4CF5A8E2539F}&quot; pptId=&quot;303&quot;/&gt;&#10;    &lt;slide id=&quot;{2F0E66DB-4E03-44E7-AB97-15FCF85A0CF6}&quot; pptId=&quot;302&quot;/&gt;&#10;    &lt;slide id=&quot;{A46FFDCC-5539-4FDC-B147-EC1A9E88D04C}&quot; pptId=&quot;256&quot;/&gt;&#10;    &lt;slide id=&quot;{300A0D96-E414-4A50-8642-400DA28421AA}&quot; pptId=&quot;292&quot;/&gt;&#10;    &lt;slide id=&quot;{282DB47A-7741-4581-8202-6CDF08068245}&quot; pptId=&quot;293&quot;/&gt;&#10;    &lt;slide id=&quot;{1AD4F63D-4323-498F-BFC6-2A3ADCFAAA68}&quot; pptId=&quot;258&quot;/&gt;&#10;  &lt;/slides&gt;&#10;&#10;  &lt;narration&gt;&#10;    &lt;audioTracks&gt;&#10;      &lt;audioTrack muted=&quot;false&quot; name=&quot;Audio 2&quot; resource=&quot;987b92b2&quot; slideId=&quot;{FB6C0170-019B-42FD-B45B-3F74CE2B046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8060938a&quot; slideId=&quot;{00CAABBE-57D8-480D-AEC5-BECDE4604BB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32610ee5&quot; slideId=&quot;{F6ADEC31-8CF4-4364-9016-B2551169F3E6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2dadc381&quot; slideId=&quot;{132DE849-3CCC-4FBB-9A63-1E427102945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355a42c3&quot; slideId=&quot;{FE6581BB-E737-41AC-9040-4046CEC133A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933009ad&quot; slideId=&quot;{2D63FC98-716B-4152-9C69-7384B9E3172A}&quot; startTime=&quot;2007&quot; stepIndex=&quot;0&quot; volume=&quot;1&quot;&gt;&#10;        &lt;audio channels=&quot;1&quot; format=&quot;s16&quot; sampleRate=&quot;44100&quot;/&gt;&#10;      &lt;/audioTrack&gt;&#10;      &lt;audioTrack muted=&quot;false&quot; name=&quot;Audio 9&quot; resource=&quot;7c55ac4a&quot; slideId=&quot;{781AD581-F949-47AA-B18C-46301E227DDD}&quot; startTime=&quot;2&quot; stepIndex=&quot;0&quot; volume=&quot;1&quot;&gt;&#10;        &lt;audio channels=&quot;1&quot; format=&quot;s16&quot; sampleRate=&quot;44100&quot;/&gt;&#10;      &lt;/audioTrack&gt;&#10;      &lt;audioTrack muted=&quot;false&quot; name=&quot;Audio 10&quot; resource=&quot;a26fc7d0&quot; slideId=&quot;{1330A376-290D-4A8F-B692-E2155B2273F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6139a16f&quot; slideId=&quot;{68B7DD60-9167-4DAF-96B0-40B7B9E9D09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9e88ca01&quot; slideId=&quot;{66C1B5E1-6B24-46B0-9CFC-7819C340F07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014abeb1&quot; slideId=&quot;{2D7B6F90-4C0D-412A-B300-357DC403562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ac5b5353&quot; slideId=&quot;{2F0E66DB-4E03-44E7-AB97-15FCF85A0CF6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2e2895f2&quot; slideId=&quot;{A46FFDCC-5539-4FDC-B147-EC1A9E88D04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c51e267f&quot; slideId=&quot;{300A0D96-E414-4A50-8642-400DA28421A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8&quot; resource=&quot;14f5210a&quot; slideId=&quot;{1AD4F63D-4323-498F-BFC6-2A3ADCFAAA68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9&quot; resource=&quot;3c7fa785&quot; slideId=&quot;{EC78ACEC-7BC6-42FF-BBF0-E212E3BF83D8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PRESENTATION_COURSE_TITLE" val="kham pha cac con vat song trong rung"/>
  <p:tag name="ISPRING_PLAYERS_CUSTOMIZATION_2" val="UEsDBBQAAgAIAHldz1I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pIIRTk/Phm9QGAABhGQAAHQAAAHVuaXZlcnNhbC9jb21tb25fbWVzc2FnZXMubG5nrVndittGFL4P5B0Gw0IL6SYpJJSycRjLs7ZYWVKkcTbbUsSsNLaHSBpXP97dXvUR2ttCIYWm9KKFXvRqA73Z0PfYPknPjGTHzg+ynIVdY4043zlz5jt/44PH50mMFjzLhUwfde7v3+sgnoYyEun0UWdMDz/7ooPygqURi2XKH3VS2UGPu7dvHcQsnZZsyuH77VsIHSQ8z+Ex76qnN89IRI86bi/AhkF83+xZJMCeiQML94gV9LBxFFAn6JGBaXe6A4kK+JtxdMqnIk3BCCQneiGPRcQP7tao7ZQ4lDqjwMU2sTrdniwKmaAey3ZDs/FTc4Cp6dhBbwzAtt/p2mwhpqwAF6LTEuDTfDdsn1Bq2gNAxGEIAuJUxKK4QD4vCvDFrqiW2Sedrr+7B6njLt1H5byt78Z90wG3eV7lNQ0JOywjIVHKskw7rgWga+ET4gW+QQBUQTs08Meu63iU9MFCxRaRlHF1ICJHqSxQXs7nMit4hESqCcU2PJzIVr7xj0w7APV6f/WyaZn0JBg5yte0zFIEym9Mie14I2xtoE8mNwDvesQnNgV3ukOHOp2um/GcpwXP0HwmC9kGT9EssAPnMDCcsU1rxqG9J2Pi65O3x6Me8fZUSO9Rh8J+lq/8vRaKnoKe9xDqKSjbjVDHGBwwwt5R5RPDI7DQD45NOux0jYwzRZszUcyQ8OeZSkp8weKy4ledO5vULTMddt06byzt7rHweZO04Ywg/k4CyxlAsjQHYJZM5iy9QJacyk8+f/jw/P6Dh5+2gvGBUNYmENJID+5tAWRTz7GqpBDY5BmcNjWvL/9xER0Sp524M6aWaQOv6y/tpIHBTzvdJ2N8gqzryxdmo/TY84DxNV1NX6cP5RiL6PRxIks0YwuuKtFC8DOdLCAiRFYXIfUilLCQlo3h1ndGGBgFQUY901BshaiQWXZxp8pBZTGTGajLUSRydhoDz5RORTH1fl4FY0U0qfIWZLNIJkyk+82qj23LwX3NuBFQHQ9U6lhtCpA24DW/FyqG7oCKszSWLEKTjAOg4yM2n8cirDNqHQRuzC4arfDwMVQ0YL5j+ZDM+suVTpekEepnTG22JYqHfeIBQMZynu0gG2jia3GE47gdwtAcDC34p8qEoZjOYvgv2trhEmCCyxvTRp2bse8fO15fOU2lZobmLM/PZBZtsHT9PJuATdtwIBAMugauKucKGPghoBHMMh4WzWBgJdb8ruMKtgoEDKjODCqkkjIvIGySecwLrq0VaissrLomPpEQXzGHRkpzH7TrYGukuYXHtjEMenSVTy1WpuFsSzkIzvfGx3o0lECTdc432lSjQeP5DLILtIdOGwnnCDLhURuJEwIdI3w0yay1rpD3lklpmfRCpnJMfFF3FYpNCyHLHFaUSyA16RPJ99up8QkUeZua2PpAbq1Ql23ZVCw42JFFPGtUBKnfIH0VVE/G5lfBITYtXbbfph670C0gixYsDdVsETJ1phfwLhKRfqdor/V/W4rvECvqVL9XVwm7T57ttbVno7B8ICJYUfBkXjSpVg6rzd/FChXiHzRhm63vpn/Vod/Iyaz19B99PhuzQ5szajTiIz21/WndtCX1GECgYVHFEXqMeHupoVLbMx1VEZuHkDdypn24MXOY6URuL207NYAt0a4Y/hB8rC33odVJoAptL6sHkXXz9Qiyvfwx6fkmhapzzE9zUTRq1vG8dX3V4bx7YV3rWTeKDTWpRTauPAAyFgnYH22BOR6RpQeqErGxk2NZxpEO/1g812UCfFsm/N1ueJLJRK/GLF/SvypTjz/GimpzXqXUbdFPrSJ46/NZC+DdT8kn2IM2xsC2oXofQ0V7vKUQhI9yhUX9ZesEcZSwIpxBOZ7IMo22BKoGsT45xABW79nnLGvuwmqAt8yoVlG9+mUrENXRQRIlK7CvbVnw/JvWIGobK4zqJqPg50Uz0LinWeQHzuEhdHKTSZMExb1NkwdDExnDq5+2Eaxn5qXo6PrVrwYMwvDZKG1CENzIZMqq2pjIBJb2m/VSdYmnOYMpxcZwBGEIHezrH67+TGfo+dXvSRuMJe8MZ+zBbFeHsCHLDDoJKoqYI3LOVOC1QVXXQZCi9bQGaFd/w8bD61cv0esfr34BK6Pry5dlG0B9wp3udCZQOLu6bCO6uiBJwIAQxeqzjfzb9ZbO9HYKaLnT6b9/Xb/6WaAiu/oDtnV69aJxplc+oaYb4H5f3ySBe2IRPq/6jQiG07C+UorlVG4LZgyxDRXmLTweiaItoEfI6opIXYDoywZLMvWTxn/f/9YkX90u1vkbUmT1/CZBLt6t8aunXP8YcnB37beR/wFQSwMEFAACAAgAqSCE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pIIRTP9EG2KMFAABMHgAAJwAAAHVuaXZlcnNhbC9mbGFzaF9wdWJsaXNoaW5nX3NldHRpbmdzLnhtbOVZW2/bNhR+z68gNPSxcdwkvQS2C9eWZ6G+1VLWBsMQ0BJtcaFIVaScuk/7CdvrgAEdsA572IA97KkF9uJi/yP7JTuSEtmOc6Hbuujah1xEnu/jIQ/PTSrdfxYwNCaRpIKXjeLmloEId4VH+ahs7DuNm3cNJBXmHmaCk7LBhYHuVzZKYTxgVPo2UQpEJQIaLvdCVTZ8pcK9QuH4+HiTyjBKZgWLFfDLTVcEhTAiknBFokLI8AT+qElIpHHKoEEAP4Hgp7DKxgZCpYypLbyYEUQ90JzTZFOYNRiWvlHIxAbYPRpFIuZeTTARoWg0KBtf1Mx6sb59JpNR1WlAeHImsgKDybDaw55HEy0ws+lzgnxCRz6oW9zaMdAx9ZRfNra3biU8IF9Y5knZs83jhKcm4BS4Ol0gIAp7WOHsMVsxIkMSgTmIrKgoJkC6MDYnqcgzlQ9kQ96E44C6Dsyg5KzKRt057JsNs292aubhfr+VqaqNcCynZWph7JZVNw87Xce0D5tOu7UyyDGfOCuAVtVMm77XN22z45j9wwdWd0WEvlIzjNmuWq0VMY/NB7blrLpSp9peFdJrdjt6mOZBz+y3rM7DQ6fbbTlWb4ZK7/DcbS0VFi9+CRxExNH89VZ+HAw4pgyCzbk7LomCcMVwNCKOaFDwxiFmkhjo25CMHsWYUTVJPBSi2hEhYVWGxFX9xPvKRuJRxowuIwTFwCVz3969l7v2nbsLWy9kq8+2daGWpTzY9XyhxAfWvri1m6t/b+dq9S9RtDSmHhEdHEVpyFrewLUq3JpFx+L27dtXa3HJaiWsFHZ9CKXqLBLOj5xJ0UR/7Co6hjhNzuk6jBmz4zAUkZoF0/nBXIlLaEpDwRfuX/KMBoJ5ud1IMCBeBwdkLgHZR5Q3QLJooCF4CgOLdkPCkY05JD2qwMpuTiDjgVRUpcmucSpdjShmCPggKxPUtpes7vo4kguukdsnSTRu5euOUER+kx13NnSpqM3ABChxUC15k3uoHuFjSNI64j3CdcSacHlYcoFIpKVEhOUKkqjKmJZwAN6sI/iYDCRVREtUxMxDExEjRo/gnAUCv4sD+M8naL44QMNIBOkoFDAKydQsY0qOiXdfZ6EDWCKIAQnVUsiIylZ4GtPnaECGIgJegsdgNhinMuPfXIk4xFLOSPGZjjeyFGt16uaTG8kGsTfGUK6sRg7uTYJQrYUfTxAX6gwHx+HiGG5FYhSPeumczt42394MeYQBO78nayzwSxrEDL9P+vxA5qjXaPL1rLKK4a/VQHtZH49TR0+cN6UGF6dgkowTJlzIDpTHRJfQxRwJziYIu1AmySRsjKmIJYxkASKjlm+vYYaHa5o+jSCTwYqRRyItyq3ire2d3dt37t7b2yz8+92vN68EnRaQPYaT5bIKsnZl26GNPNfiXIO7pJXQQ51rKK4BXdpWaONWVfOKFkMbeUGjoY09325oA5eajmuQV7QeS9iGiIIk6nhL9ry4C9WAW4nS1ZpjfWU5BxcQpK6wXLCVCkkxeXFtmVb6H2tpaZvVfq2JwFz7Lcfe0wkPHQGRWLk+BJhh8ipGE5O2Bjqy7ZPXv9RQK/mtI/5l00K15vRHHdlH+9UDYH71wtKRdqyTV3/3kNM0u1qR2LS1jkKLrPtQR6qf1Z69ubpTSwWoJUZZboRqgtEAil/vg2WGd4nTWn79nkP82kLf/yN8vXNrnMW/NYUvgiPXX9vV/TwSzDoN9Akf+8f9zuhTfrHz5vvpH9xHR9PfAh3x2vQv6Jzdk9cv0Zsfpj8D0jt59TLWKgH8FAvtHeKjf/48ef0TRSqa/g4cg+mLiQ6FTQgKoIXXO16PfNBgtugWttm2HnRb9c8gcXykJ5g95Z9WFr6l5O/4Fz8+JjMB5TSAY03a/vyLZWV3Z6tUuHhqYwPYFr8AVzb+A1BLAwQUAAIACACpIIRT2ExSqnADAACaDAAAIQAAAHVuaXZlcnNhbC9mbGFzaF9za2luX3NldHRpbmdzLnhtbJVX227iMBB971cg9r1sgV1aKUXiVqlatq22LO8OGcDCsSPbocvf7/gS4kBSaKNK9cw59lyOx2qkdpS39iAVFfyx3W0Pb1qtaJVLCVwvIM0Y0dCKiYLn5LH99Hc+b3ccRDAh30FryjfKWApbiyIwzrUW/HYluMZ9brmQKWHt4bcn+xN1LPISS2BY13LWZAXBMd272ffeNRR/Rn88mE4emggrkWaEH+ZiI25jstptpMh5Ys7pma+Jtj1kIBnlO0T+6N6Pp41JMKr0s4a0EtPsbtadda+jZBKUAhPSw3TUHf28yGIkBnbMftC/74+u5JRHfd6YE9qeKqotbdAd9Ab9JlpGNlAt8mQ2vZv2mvEcd6925dO4HEHDP30xcxT/AeSXNhdZnn1FI5kUG1PQE87AfBc5TJAErx8Spg/mu0gwCZmDLgpSMZpgG4RMnBS/m68J3FRL/2c4JCJzt6Vgb6YJJ9PDKCRmMNQyh6hTrJxPbcXHa67xMsFwTZhCQGgqQW+Y4RvJVbFN1Vbi/sAH5UkA8oYSsRQsT2Hi4g2AVXuJn0zGdq6E8R1tQYAS9t4YRFgaS+QLlvUMGRhL5Lvp1itnhzP4qcdxCj2MiW/m59VHL3CCy6JexarwmpPm5par4GhvKDCpSGBoZbWgKZiuRR1rcyF1zmKKONnTDdH4Lv02uPhgk1FR58ThlVavq0hTzaBObiuRS4XBoHvps/Wdq/E4ins41EjPYa0LdNVYNsW8FqEW7Pqy0v12x7q5dUvjW/LYToncgVwIwVS75Xl4/3Ab9yqfM8y0xrcU5DNfiys5XGgI97dJNIGFu4LXwonWZLVNMaSmDI4VdY2t71/kj61rLM/TGOQM9UChEGTV5nBbutky/NVLCh+QVAkNTsfUW9yOE3rUe2DwAgAiV9viNriF86Q505TBHoqZEhhswk2ZRQrVX5evEVdVkoHlKj36EVQKJcRVHTWEJcYlqsMsdFyWvCaxsolVBkox28uNK9O+GJJGq+F8tGsvpMrG6K8rILaqUk2Sa/GuidR+03LtUyd7GHGa2vmDjuD4Go/jMCEyXxXrLMp7Zi9DMG/WcTNVEGo8TRQzZYfdOor1nI7YBd7O4VoChOPVGm+CB+AXHGJBZPJyhFRehBq3Y2OO+GbaaY1zPs101AlMrjnHNuDf+D/J8D9QSwMEFAACAAgAqSCEUzoxPT2fBQAA1h0AACYAAAB1bml2ZXJzYWwvaHRtbF9wdWJsaXNoaW5nX3NldHRpbmdzLnhtbN1Zy27bRhTd+ysGLLKMZcd5GpIDRaIrInpFpJsYRWGMyJE49XCG5QzlKKt+QrstUCAFmqKLFuiiqwToRkH/w/2S3iFtPSxZHqWWg3ThB4f3nLmcO/fMvWTx8cuIoQFJJBW8ZG1vblmIcF8ElPdL1oG3f/uhhaTCPMBMcFKyuLDQ472NYpx2GZWhS5QCU4mAhsvdWJWsUKl4t1A4OTnZpDJO9F3BUgX8ctMXUSFOiCRckaQQMzyEP2oYE2mdMRgQwE8k+Blsb2MDoWLO1BBBygiiAXjOqX4ozGoqYlYht+pi/7ifiJQHFcFEgpJ+t2R9VrGr29Wdc5ucqUojwvWSyD0Y1MNqFwcB1U5g5tJXBIWE9kPwdnvrroVOaKDCkrWzdUfzgH1hnidjz58da56KgEXg6myCiCgcYIXzy3zGhPRIAtEgck8lKQHSmbEpS0VeqvFAPhQMOY6o78EdpJeqZFW9o469b3fsZsU+OujUc1eNEZ7j1W0jjFt3qvZRs+XZ7lHNa9RXBnn2C28F0KqeGdO3O7ZrNz27c/TEaa2IMHdqgrEbZae+Iua5/cR1vFVnapYbq0LatVbTDFM7bNudutN8euS1WnXPaU9Q2R6e2q3FwuzGL0KCiDSZ3t4qTKMux5SB1lzY45IoUCuGkz7xxD6FbOxhJomFvo5J/1mKGVVDnaEgaseExGUZE191dPaVLJ1R1oQuJwTHICXHuX3v0Ti1HzycefRCPvvksRZ6WRxrXTsUStyw99tb98buP7q73P1LHC0OaEBEEydJJlnzD3ClC3cm6ri9c//+ci8uma2IlcJ+CFKqzpVweuTcimr/sa/oAHSaXPC1lzLmpnEsEjUR0+nBsROX0BR7gs/sP32NuoIF47iRqEuCJo4gC9r73EI9SA0GIWzFhCMXczjkqIKw+mOETLtSUZUdbvtn1uWEYobgAINTmKCGOxdmP8SJnMmFcUD0yeLvfdkUisiv8vXNhy41dRmsOdIZaWRv8wBVE3wCh7KJeZtwE7Ma7BamdwxJjJxIsFzBEpUZMzKOIH1NDJ+TrqSKGJmKlAVoKFLE6DGss0CQaGkE/4UETVcDqJeIKBtlWCoks7AMKDkhwWOTiQ5hiigFJFRHMSMqn+GblL5CXdITCfASPICwwTiVOf/mSsQxlnJCis99vJWfqU6zar+4pR8QBwMM9clq5JDPJIrVWvjxEHGhznGwHD5OYVfooAQ0yO6ZPNvmh4dhLCkQ52uKxgy/pFHK8HXSjxdkinqNIV/PLKsE/koPjKcN8SBLdJ28GTWkOIWQ5Jxww4eDg/KUmBL6mCPB2RBhH+oiqWVjQEUqYSQXiJxafriHOR62aXbVh9YJZkwCkhhRbm3f2bl77/6Dh492Nwv/fPvL7aWgs4qxzbCeLi8ZK0v7DGPkhZ7mCtwlvYMZ6kIHcQXo0j7CGLeqm0t6CmPkgs7CGHuxvzAGznUZVyCX9Bpz2H2RRFp1grl4Lm47DeCOdrpc8ZwvHO9wAUGWCvMFW7Ggq8fFxWRW2l+oJbsfr5h07XKnUkMQoIO65+6aCEJTgPYqPwRJ6em3LYaYrPo3sW2cvvu5gur6t4n55zUHVWqjH0xsnx2UD4H57WvHxNpzTt/+1UZezW4Zaa/tGi2FEVnrqYlVJ68221OVppELUD3089MQ6gdGIyh3gxs7C/6LMhtl8jWL+trE7tMQrIXdL12qWLnGrUmwCE78cG2b9RM+RD5eTP7HK71w98tFBzZySUQ16IZO7v/zu5r3341+5yE6Hv0amZhXRn9CM+yfvnuD3n8/+gmQwenbN6nRGR9mWOjYEO///cfpux8pUsnoN+Dojl4PTShcQlAEXbnZ8gbkRrVrNiVcu+E8adWra80NapYcn4QgXe/y5VfjbyMzH0PGL+lnvx5uwPjst9i9jX8BUEsDBBQAAgAIAKkghFPDTVjmuwEAAHoGAAAfAAAAdW5pdmVyc2FsL2h0bWxfc2tpbl9zZXR0aW5ncy5qc42Uz0/CMBTH7/4VZF4NkYFOvAGbCYkHE70ZD914jIWur2nLFAn/u+tA6LY3Zb3QL59934+ub3fVKx8v8XqPvV31u9q/1PeVBlYzagM3dZ136LnVPc2zBbxlOfBMgNdAit9XT/L+TFDGnqhM4+2rtdWOn4f2nyXj2sUlYaEITRNaQWifhPZFBf6uVXas6lCR0+Z4YwyKfoLCgDB9gSpnFeNdP1WPW2ADxgLUP+iSJVA39QfR7bCLPDuOpkE4G7tcgrlkYvuMKfZjlqxThRuxOLoO7XLp1VaCKg98fQDu/IdpWEuQZ9rMDeTNwNEg8iO/m5QKtIZj3HE48Sf3JMxZDNwtKBg9jCZ/oDXjdkMbdJHpzPzSgR8Mg5FLS5ZCq0uzKByEwzomSq9WN1vBD5yBL9NVjORsC+oSK5QbecEBSoWp7UgbDewiUY5skYn0wIVju0jOJmttu76NamL0Y1SL01dxa5fLtJpRu2bYuGYr4tbmXcPlgslgyMutG1GfqbnAKZGKi4QmqZcLMhnTnDR2/16WzdQa1BsiL4enPRTQ5TABNRdLtAIzhiWrvNTKcj7cQUFmnlxcYyPNq/0PUEsDBBQAAgAIAKkghFOUE7MiaQAAAG4AAAAcAAAAdW5pdmVyc2FsL2xvY2FsX3NldHRpbmdzLnhtbA3MMQ6DMAxA0Z1TWN4p7daBwMZWltIDWMRFkRwbkYDg9mT7w9Nv+zMKHLylYOrw9XgisM7mgy4Of9NQvxFSJvUkpuxQDaHvqlZsJvlyzgUmWIUu3iaOJTKPFIscdhGo4VNe/8Aem666AVBLAwQUAAIACACqIIRTYrR5Z8w1AAAzXwAAFwAAAHVuaXZlcnNhbC91bml2ZXJzYWwucG5n7bwJWFNX/jCMY4udGZCXaWc0bKnF2qqVFBCRNXWkQeuCiIDKEi1C2KMEAgSS6DgjOkIiKiJbUomyCohIIksSWypRAgnIEiRAtBgChBCFLCQ3N/kSl4qdme/53u/5v+/3f77X54Hn5p5z7vnt2z3nnnP79vpb/sHmD2ZmZpY7d/jtNzP7MNDMbDnuI3NjS07Y7+2Ml2WY/f5/Navn2U0bbz5AbduzzcyskfxH3dEPjfe/P77jEMbMbGWH6X8ZB111zMws8sFOv20HMiJlY2Nk2eMIkSZ/Hvp8hZ9j/aa8y7XWhTscw66kHM25YPvRzk9+X/rl/lulv/9n4jHauXvf3UIgtq/+ZPnfvqZDtrkkfd546eqasq3TX+f/uKVozc9/Mb90bVOA8Gdsej9W6AZWl6YdlHBGrEQ1oprDlSrp58y0GpVeloMbrqyFo0IHiRgTemb3tiEOmK4nHXOrTFcz/9WBy0xX0tflvzNd7Y76vRy49ZdOxxl3tmaPz5MjaTR+WN5yY2NypXc5Sb8iwsr9YN8UJpjzso13tob24z8R1FpPB+PtccwN6zQFfBK3+ON3CCrNE2ZsexKTW+UJuXlM4VGzYAKS3MlYkMbeKu+T1JBWGO9HS62D/U//Oc83NM3bzOzu5gaWdmaQC2NnKx/tgkXgxRuR+alPxfK/6cousG2TfzLCu48Gh4it+o9DXkANE2hLODJtq/HBtRqbxVokOHN8R37qY7H8TImOeNs48x8dN9Q6lw8tNzu565fHlRdJBWzHmiuQQEM/UasYZOuHOWckdSFz0kK2TgzHavn6UfhiVKX9TG9aaX+DQfsFJcNHcEnK5YpAieGnejlnGOMHagVswth6g5itK6xFZ0/YkiPb7DJF2dO7kDjFiG8KvqF9vosmIHmpJz7O/IPOOYttzzzkGO/gL/EmMcg/bgf1coM+jbaQYs9e3GU4njGea2TSxVzExztnalubrN06xoX6TlF2+RZd9AfdUrRmI1H5Iq62ALja5ygmxOim/HstYFDNA3jWLy6cLmHW3P9okinRGRMfN0haXSiTKivLLe6bahzjbUl08cebO0aqT2ziGJHXURtYz/8B8/aMhkNigBOqUgAjmMeS5/pRcOCxP8xnemCqSC2RwA0a/wb70EyiXSt8D5DBP37JWikHmdS7hJvtC2XwVDBjj6Z9lvww8zUxzUJIWSEbPjcv934pA4P1Ts+QwbLcqqS1PReKn35NVHX8NZJ/NX9ibr7oUEGKYeTTiz/Oy3VjULz3vdFnBLlbeczJOMfd0T/7MO5OuwYu7L7fTsZVIlotSmUfa+6vQnoDkMuSLtdwALUvhJLpETQeAIJT0G5Y+/OflMAvva5wPmQHRoOhPG6TnLVpogRmX7Ju9pmcZ/GokGCRDqWfnSBaVHuT1KsD+yP0ZUZ9K7wO/W5t3AETiplYQSMqLFqXELXdYMEPXydp7nMTi7EtFms8Np2OMb+42eZPQjEm/Myl0isT2ihMmKw9yaNhjDCHhJ+MufBQSUcxlB2xe0WR9LJC6ZSofmB8LgkEvoCpl+9NhjHKhF2apGF7pk9Lj16J+SfEMb6zWZUCvxyzI7GykrC1++rVbfVwtmVqC6mdEpVSsh6mTomgAqOSeqq4eAFTpD91CY7pvgYM3eFGX03kiMXrBPn987mPsMiUbCcGM0BG0PHkOp5SCqZVtMNTqJjdpLEuZUx3IuNjEKi2vOlRx9wEaupUhMQGKg7ql8xgs2Xg6hZRJoABPBrwdgu4troHJyS+u+jpJdbN8E3kIm/sfIrh6kNu5k17bdsXRtGSZSwsIZI30WZoO56lUS3yZZOEyTtYgi9dKBAmldqamYVf1BnOrbWvndmLGMjmzkwpLjd+yjfnftNr/mPuB2AmBDafou+WJn3zwPWvQnFKUd9HxUfLwdJeO4F57hbEnYmU8Wv5zpUM4U7IvnkUj6tUqteoGyKcOOI72BbVJrXM03X8zsJ8ii1Gm2IA1D9i/Xqmk1IfAk5iRTsLn6XlloXN+pTHfNKdmZTYLd1DCvCALY/ovL+lVaywwMhuZ3p8m9US4bR9ekfbXIXlSZk4Sl33MLMF2VKGzcpk+lzaXBjHz+hJu/N0cwNaBE0y69lXxGhij4f789BWs9v5ulEKRZqARtl+AzC8YFAcnAL4nh1NHqdjE9vCn2EB9Tbbc5jsvej5lDbZP5mIgfZxhyYwqqKMMCWnRBlZp5cXqdQ7jOzzJMLonGTA/wK2qFRQ70WexoKZPkR+nr5+659NLJQd/GynsKaCXKWh6mVXBYWnfoBCXfYraJ3Yk7KcC4RPuq96tJbl/iWpdErKyUudIkziXI8oKpXqo2FE6nxKFvbQDNpVkH+0oix9SoUxME4/vOZ8h03qU9q3jjZ+L7duzvvnHttlru1JK9osEpNSuWnRRxK1Uj416d75LSNJSWQuuFMm3q6uK+Si/Uf0OID7LCle3chm7yHOxu7rBmh5D2jAn4T9GFsQWK8FGD5sNlLCsvqsUs3f0IP8JocSPFIfBTjzZPRrjHLP8snGC3xDSJbd5IlHDquEHH41O2ulDx0YmRYS1z7WMwdE2L1yw7ZYAEdM/NzkL4SNfhfpwWPA2RGrj+v6qvpmyHwu2NSkDSwv6Od5gL2gdxo0xT6TOTiXNYNM5tCFsw2O9q2gDNwtw7n+cuxqHKOsrzKCM6WlqyWl36v4fknLhdUTmEjb39HgLMsLHpus/i5TbhZKpxrYxBaI5Vka8BiJjuThH0gha4VpJCcB0jClAqT2Y4XDlHFkxeNxtl6nJ5QZRS2bFkofcuv0wxa9HluWz15DtVBuC1wDha67F4xmAvEhaLnQrER0AH/ChaNmlPUvkF1beCG23zEEzXh8qoj3ezMzp53wyzseVdV4abB6vfAII/qDWWr+YxbeB0a1cZlHmf/TwoKGvrHHo4H4l1Ci1qPDry1PfwcLnU+8XSqAO9ZBQ0mWm0Bh/sox/ZSeIe1pygCMHkfg3MqSgR6Vd2ut3UQr2fgzKINM1FK/fQJp+yxlzINFPHMMnWUPgh5YEY7GqGWP64oYjoJB+Jf+hdIGOCeZ+mGxNI4/YGeimIW3pcGTsghENg8P/Vml8G5z4/v1AHB1m2F1oohnVwgXcujxDdbNxDNT1ZwAosao2LJpmfyujjmkr1/tUx8mlI6wfFvRkg+MjnWtgb1mJ6em9ZK1W9S2zk7Vwg7AxemYRffZSwIAjYS7HXt2Nzw9Up7TzQpHU14M1rMLhHFw+Obo61s37342L2Mx8t0ZRSmRbbJwybhjfJtBprQT1LsLBtmWmS0R/nNoW1oQseW7E6GO8ceyE0Tx42f6VE0ITEROJzv3hEyH1e0gTee06fWlreieKdmMPIxiXeK8uUG9/fvOXj3H4plOr2U4zqvCRP7qz1Nwhi1q9Y3pACGFWigUYuaAT41NrMSO2HqYuo0p86hgk0opggW6A3DQvolztpiTYLDyBqOOKzJmYUhIoHBa0xSBSm4ytDk2MIBGZr1MSgOwe40J0E561Lm1SbUmJoiLyjVQAwsbeaYXe/hM35avjn006hu2sUGisOtHnFOhzPO3b09q01/u13Ir7ZqYdSH1TfaFQOGLG2N7I5Ml4qRZ/57Soci9HmyfKDrTXtbenm1UVcAYI0hc4YVCYSYkVCudkodF+qaCnH+WkKogyxj8m3b4cvoyWErRli9v6FHpk60jTS40tt4iDSJ2MYvp5p4VWGXvsbUIchKJqEHqOggzQsaK/rQb/0A8QoXsFYI8fDyDWugvp2IJncPYlgdxjmBapwr8BIwTLiyktEFNpi+XhNePYeEslXq9oDAqK1O4MkLukexSriIXXObsn9vuxSZakBzIRh8bg9Ho2/WN+FmFDrzAwUSOGz0ASRgZA2gb2RtJH5qCMcjOW2tfM8NDDDC5Xw5TGke6bl04eh0uO5A0BSmrFOZVpX/Oj5mlNkIgSLTro7EDnR0yWE5X7108VnKDC0ytIx51c4cEwnzeOhOfQcd4CnPQvFdXBIX0ssZUo3T+/KNL92eMzTuLUFkqkQ0lf873DFdl0Y1FzqMoa4REQPc5F1hDDFTC6U/W5VYpTQlZIudPO0dClAOkqvV87yTRH0pQN+jo5kGCaSKFyJeCtpcTLe5FSNn38cAmTWE9E5kM+L7ONF1sdq+tbpipdgh0Y2fYIA44nbdudjA5+74jn+3EByMO2FuGbNaGD754mfmZmzI/l/KZt0lx4bHNV3fsRxa8kxmvpf3od1FbY8ymbW7GKlpqJpaZ3fscYrnu4kBotN9g35Fvafxgeyuj23kY+3X+dVbN/FkbmmGboOOPIW7a7KWgWvtMPTsFHb8Pcde2D5qS582v5k72flkH3Ix9Dd4YoMwy9iFOn1urDIaYSoWTK6L/57oKEAN8gqrp4tqdxr/0w4NvUDMVWcdDc6suxhyIfllzXIn2K9hM2+C4wfj71leONdchr6eNhgR+3lPV9fKJr7hnN8Qhgl9WMUcOIQ7sdK1xeYkx16Xcd5RC1Gtq1cQnp0PReKmwPqu/hD0xY0qN94t9m4FCoBjwxoUpFMG/AsRfjc7VjcuzuMfvhreMorbPdLyFo/0aeArNVB+/nm3ThYcy9+Bal4DqDtENgRiuqb0SN1lkZRkgAA8smTav82FldZ8w9aZFlXtL6eRSiEn+DyvrjF1VW34IgVW2vCUSGgN++rhQdNIwiuFbwjCF+PlL1FYWjAZcRRRCBq2qCrhxhF8pH8g5BP9KlUdi8hFq5zzSGN1+H59ZOlfxK/9mOhK9nOgIzjjKNAFHlWc+gHGqbKtdQp+tZW5c6ix+Sys5LjVR2nuyGMGREpYSiVgeZWOfRc2bM15KSJZVcamQsYAlKDyOPbKbFiVv6sMbLwGmfo//1C+c4EH29atSWtk1L0vPe7dzq6ya+u5dfY2hNopnvy+I6DGG/vfPy3RdJ4u10iEwZCmXzTs3e6p8bcc4lxdqlsePRLLnGpYyYPPXFX2N6sdTvhUlFkbkbFup/xZ4RgmCcQ2o/recYfxvfWw6h/hsrKM/wK3V8j8x0kO+bvuMSptGXKo4tFPOr1WheaF2ezxxrFX0n9i8wdj9H7lslJL9fkZhPxj8b7lsvJSuSfvPQqZF9Vcb+/9vlCSMc2ag78V/4IxJTe1t9vtzZv6jFrYlbb5OIvW/Y2tJnPtDAPz5j09fqPtc+dmxGdD+qcVAoRGR3LnKJepwE/oXaicC3X9Na+xi/aZr7cuuxpELnp4B6qBXLuzgFWvlURVTpL4C37Lbd5OYRR6vCIreYV9W/474skQAIX7rPl9L04B1PhFLBcOHG3SD6Xi12sK/q4CL5/2LIxl1QbBAe/hWu42hX6kHT2qPv+37rjjwVzyCH+W+Zdl/ncv87wJicPtUEco3VTmu1g8/916qPsB0i4TShgNtxzPGTHwMZyrr0G04wIvwfOYSVTfwfDF4BNBH67qFcE+5yXoEPgbdgkBeyc+edO2YeASMq4ME8o6+zKU6pw6yDVxIOfOwnWKt3IPWk2hRT/GFgLsnWNF8KnUzb5Luq+1DsggecqpMg0cMKN9SMx4Anh2JP/09paxIsIAyH9QV5d+yPOcxB0IXnyjjwOk6bHbXR4/Jtz1MrwQepCkLuY2QzUJnMGlSKMYYRjJlKZy5gMhkcbuKrhQ/rhCi7/PBuRVCvWp/GwtbpsF4las4iaKhATYVod7FeOuscfDoJ0JjIlIpbm8vDfx6OXIvt3eYUqcxKacUfYqfCYEC6Bx+NIZguyKoLfzMQ2yEhw9HOXE0GSb2FEYLXaOCnNxtAsljVOzh+i8EY+N0luxIMb0j3sDqSnu2iIWnhPPk/gNB6ASnft4uGX6MJ5DVLqGaZu1Gi4SvixlOcIzx2rT9CEvGZlLmcbYfYewzh6KJhI0TMYakhcwWqDcmqyU7y6d52xYYeW6hGrjEnXSBuAFRdLEskfMMQmvZTUQCwh6lenlCFzjrPxCFThintrD0RdWyLYC6OTn0rekR4k8fQyLuERZtfbxcKpv7w8ATEJjrjkk+YW0iQ4B0Et/Rt2LCs5hlQ/VZm8sprXCZUu9CcxmnL3NXM6HpQcS2zMwsOCD0UNJVHJVSHcZoWMLPPPOHSRAlghZjC2i1E/O5PIuLkM+EX2bEHkyUMKQOY5FeManUgDGqCkcsCgQZCjIlbkSUHDk+zh9FzPlH+irpk3xsItJAn1G9tQh5Zd+nLZto49ivure22q+2KkCVx+zoSctl/QMvnFJpj554OSWh3TsYuKKXkb/eAcomxTLyiqmcPiPrKdPFaIOIwgJbqlsjlppAhWN8JP/BMFFIFKkUFqVJP3crm9FF0LQ5Y9VcWjkXEO3Xg++54GGzFVAHU6pHDHZDW/7CsHazzwrDZCfT2PxMDzSnMf9Q8zsWsNZf0mwkv6vpa8zjUup8ipdTA2Obc/RXiR1H9LN8qCVZKOTGgR8Vc+9wm63nh8Hq3KoWVjhWcb4xBZflwRH7PkviysR8i4rMFnvMTFISLW5vgoTB8AeW+GZP7pPCay5KPqW7yU84nfRgltsoay/JPSObF6IZ8FRizCDbXgi4eE72CnEznqkL/3/2ce9B/EcQybe/bVc82tXR53dxv55U9Xp468O/vJipbViZ8/HO7zRe5a9nl1aE/ezOepFXuwqZfWLrDztau+fT/6pPvvv711iFfXDrd/8f/7wpTLR+dxFDXdCQ/e2KeDmtnc3SKxvgOKvxUXfDk12hSOAf1BbcdB3xxcx9uU5V28B6GhCB1wToz52HyXPa4Y+4cp2+NpQ4IXBgcg6WveLd0B7G2dxTtMZ9EnUOcTGHPF7iBglg61rRENJZ7QRTUShK9fFs2vIamZJE68x14thPDjAb8LIE8nitJFMsN/A7ru3jcC90jSwRweIv5zu27XOXjqLlbIL5zJFPBzLF/tBbTm8noq3Zx5BezvZqRT9l45EGd/b8lE9X/K+KkqDo2tjgjZOTwKdZ4252HwZvZB//p9uvKiKYMi3P0NRzw6EsWVgO7YcZ/EQ6EejLKihY/euY6cFQJF7hQNjP+hC/2TzysObG4RNCqqWwPqd5ySBxIZJgGkRY8yjWov36/ITFZ8unpnTfEYIMxW/RaU4D/3jDfPuTGwXUaO2gu676aab7enno0PevtNktyw8vDRNhlVr39hetKIqm92MJftKVmpkdGV/JluPhaSBOP0tGV0o8gX64KSXQ1sv1FI5gwRR2a9UsNae+gQ13sm8lyTSuyUDpK9nCDKEM7ZBSgOcOmqT3hXmHzrs3HIV4aNdvKL+hv03rFzZtCwAzTtkJRDEkNHt1bUqWzH2aAbT6gFvYiRvly98gmFboOGNleNBG3So3JRgTC/u9mC7HYq7KGhwdJ0vGdfaCjhji46FrzqlZ+lyhb6WMoZCE8f0dn3hEf+NzHSyvYfoPyLY+NudvMW9wKVcxODaveTMX79dz96p2YWRqGPEAi4t+0J2WS/JR7O7tS8vlUU8IJUPPDtFoy56XavO/hvsrehk/hSJ6LjnOSFlirW4KLcfdwsva28NbmEWO8fNhWsEbfEMd44EFU1qmnJaFaRZmB3RFI9E8exeqsTCXClx/nhTrh7fndfb2mdg1OsJQiCYLv2xG/d3BzhvaLDk7Qjja3ygMj/PzUe2OmKO81vaIvCqNxzUZv3Sc9WdfeNBmYgW2CJPTjX28/fRUlSzNzpPYmUQNMwZUoe6zG7Leq2tcYIyRrx+TC3PuSLvFv/TuKO5zH0ki1YyOz1q78S9E2792Telu5b7qUYyAP9LNuCdRMNgTK6DELCIvQOYiWVkkFPCnB6JjxrE30LpxuUUOGyNcmZdkljQyDVYVce9EgnnIrNQZjeOMaot/cHJDhOimtVuz9Bf9a20fE58tfroZJgnTLqAi+c6ZHs3cUq9jdFRTCCG/v/oFZjIpFDddZLXSn41JEPFEhGtBlLQi59tlvjaBAJe8F+5WnozGHBCr5r73w5vcg7b1LvEN3h7l9KeNZVcEmN2Re2UuMoYKncPDtmw5TqfWFs/LlGBjjqdbOa9dtp+tIloaAUg5P+o5v7uzJrXz7EjyQgnx+Q0OGySGiVUs1VNiKqj9OGraJFitI/y08sU0oyoCqua+drZO/gMq7tXDslUuzQJhtPaUi0hPlcayfw8Xt440ylB1FXYCAWk6wTGecPkbYiJwqM4V3TZSaAAM2K3asjDDpnmIbxCQp3BFDAwku3Yca+spxV4SSnOeyEC+Ul3I3iOD3BmFvfYvbXaBCzijGFV1umrLfJnyMqo6ZipRcqN9nMIcERjOGEL2Ch0KR8621kF9UWPYFrYyNIcmesycCzuz/OiZBxaXPWLk1m6Mx2RGz55kWDMyZJALsntgYyNDoi1qziuCElRncSXzuwdzG+pU3YOBGo9a2V3vktTU3TeAdhkHnOGcoSGbLUiQP/RTJiYaR2Q3LGppUbw60FvAEbhvnaQ3o+6mEF8bUYhDYBAFLEKdm1PN8v6qzhTWCQm72DypOJ1goPGT586/1t8Zo1F8GwAyDKJg4yBym9FKpTfnE0PnCn8dMHNfbdB1Hlf068Uo5q8AcqukarHhKduWRBhh6OY3zpHfxM40kKVjt2dt1cYZWJoVSJziEC/C9dea8kPNFb2XNIH93JXsy21J+DWRrHQUPSK6MxfLRPqpptK2mLdp2vwmMF3gTlAzoPgKTOGv4AN2stUtT59UglmaMpFhyrWs7divecAdfxhT8ehViDNGaV9tSXnn2/jPZ2kHGyLxCyWibAXjvuZtKqFy4n9X9984q7kJcZwxrYHXBmT/8nEo1LDIaaDgVYd2Wl33rlgY5kVlK4blbwqjYudXDkQA/AOW/XSmIDQyX/FNV5QnWebd6U8GWW+njKc0brE5stYnd3411EcFLEGi5hU157/3KzjQ85KY8E+MVMa/pOVJ+erAz4NfCXbV/bMbqotfUnL3S8SB6dvaX1axM5Tn2YvnQ+HPl8Of34Vqr0Fbtc9z4N7ehMtvBg6cgFzeQLuo2Kxo4ePnZvhgCzxdWWlQUB1UAv0I0jYyueT10Nq8KrgaA1f/XLVAg2tpAn6prb1Xk7eXHAnWEt28A3A23IkvHeMcQjNLleTa3NrMLfFZ3cpC21dMdOr6znGGA9e/kFp/MSFG6yfRvnr6RF9jE7dJiajcFZAgg365Mu86+KCY88vU1SuvYW7Mq4Jkzlv09mWu51/hOtfJNBAkBmf+g52QZc9mluZ/KVGLKkT1rlFJZ4SlV+Cu68SL4aHGShkyHTcLA2+wU0HyctB1H6OZ+GCrMvHAS34fDwyxCXRNjpny2Dx/7EjP3aI+DJDYUlp46kuJ2DNlNED3c0A4tfDUZto+VoTRKzdHLaB46Il4fbcYE1nvKBErsWGP+g86uHL0+eVpvBOvBXFzczkd/QUv47HV9fXbUfDZZ2JVnT7TPD4SPZGA6LXYJkMVx3zQIwWbdmJASIQ//+ue4yPkO5kx8ZEihy989pS5kiowpNeSjL5h7Rb9UZJjjGFhn9AV4ZoY80mPNMms5/mI4U9Vdpe4jMBmYkj8RkGjT13BsvUShgCDl+QGPOoSn+iFOyHEJy5HrfTZcvgNYlvK6SOu37ouXm8vXeMavVuW84Ps6wHCV/euLQSZ31AZmSNe1ENqWphBtIt3cBpvngRrsPoAn5l755qyN4r2Rno1jvFdVy85K4ddt2Eiz1D1d/RF12kLQfVZWYe7Mgasbq2H+xuRuqm4M4R45I3QEg/GUtUeMPFdGdxb8VqFb3edLbauJKpQiF5vwBj6FKqbA1iCFz0PLmvPLfOggxer2n1xf4lzunQqLQtHEvkGwQTuniG4ka6JtYYvezsfRdnb7s97aRnfHjKWtK4T2mVfOKIMm+5DtmBwJG5m0to9kKyUw/ruaY+KvJst4cTEjZXNUq54vo5Hm8D4eMwNN81fr6xTcYcPyxZ8DUd6HU5P916If03hBiOFscWobAfcEMqrgdgZ3/XgUj/QpyxN8eEkB7TemV89kzPQ7o0Lf0POo7MbpvUJ22euLXP7f2mkOwdfGfq3zuXf1cS8xiPXWjlh9CtKJalz1c6A9MxEibMvblb9xq31rA40uh8+Ej8bBW0j0Iuv5wQ7CDNzyQ4A/o2DczXO/N+tMnRL8ANfOiQ5XC8NhepXGcPCLqiWEwo3/JH95fT6TeSn3lcWrvKishRXRW/e4btF+eH1RlrBWYD4dAYPB9g7cUfEjWWcxalGUejbQeBUg7eXHfJf/GdMbhXlHxt8Zv+lldb37aOO+CWu2khD604ah/B6ccqYVJKqDBMiXI5DBo3c5hDzThe5Ctb+/G8OsXzvhe7nE/U5j5dgE+03GAkJhNX2RbHfvk2qYbqUR4YsmcPIpqxoP+ZNxNsoYOS7quss7lDeEkEiDsgKrJW3bd4JCSMbHWei3ZZoBCSwORQxwH2XnPiG3KrCwfeIvUfsvwyxQpdy/ShgUNcSF68RXbzRQrj+AXs1hRXaAm2B0xZi3H8z3t0+EL543sAZRBElGJTVJfYLomFy0AAAfHjgXj7VHbIJA9D6rQqEsYzHbO8NiEpoQhZRKx2mpPczMsm/QXtmnWO8+T2D/B+wSLymmV+C4dzb3vF0D7WgaFl6qvaa9qlioGl/VKq2ka6uJIYxJC/xMJs7aWRC2iVrJdVANcxr+V2rM6aGvbc3WxZneiyXcIjgJXIOp7RQENSmQ+O1rqHExa6NAoGxfJPG5zldggvPFi8AXJBLBNFQKLWQViaYC0hQWAz3gXGMwXpYA6N/HmVgLTLYWjkUaZjC30H9hv9pJdRzrfbLyWlTw3pF+2gkv7fohDM/o0e6vkFyt710QiuNK8MU6cW51yHfuFpIFLKzxc7uHbFt9X0ylUAw00AjeoiHw9fBJJ4Y20wfMWv0WVGLZMtv+Gys92JGu6nVxM6YNlL7KEVc7BI76SJThpD4jcL+fo/CaSTvbBHqooqD0Hc37WUw+nlS2zGq/q5efDlKKCztU/Rmuv5G/rWDlHOtPhU+TZv5Q4mi76hRKYnEcFE1VwFjoGnowj19pARj4iWACklCynh9FJDS1diy26uBPTdAaP8x9zeyi1daNxf0u8bGHOnmemBTw0XXjPOgvhnThw/GcvIog61JqcSRtETkXlAIcWXjicLf6LrMo3zyEFWD1eqvDqmG+6aFUS5O9FPORIJREfpLqXSRucgTWxRO3CtH8vA8Z9m8B2xE6tHg47pZ4I67MjWlVwisZZDGaqLXAu2D+e7H2EgvfMi/SMpY+z+Z9b/fd3V4xMHLE5+1O5L3ZHiGiI2L5MUJUfkOrbv3ojkqWKXObgirUxVVe9DHQkbGI406O5/iBXOMa8s21vEt4+2lR+lsvT7lXzgqzK3Cad87pveIvUfM9IYR5zfYIbOXa6lnoOk+3Yh3yuEZPsuw6gzt/PWcQIeJpamXMTemsednj2fkK77u+pda26CT+NgG4374NxniHjbQImrDTVKzj239aQfOk2uqwvuiCGFvZr5pTFyjQ/9L8uFWrjHe6PuJNSvGpybquTffLEzU+w+siszYZnUHRcmMWTwhiA55h9eDoe9v/3vfRsyf1eoWjKXX/CWqDcW9JkWH4fu4e+OVS938zNniNS+YcrCxlsFSJgmYoD08Q1nEz47JSEQi7mOLLktX26cXNgObPdEHiLpqLktvibajsHBLbGVwD2IAqs9PhxNCYiJ5Fzw96QX5L/ch1JIJisIGDse0FKGk0qLkt41BpZJSEO9n/+r7nPSHRhttlTEWqK5+k1fl2jk5hFLoUs8yrVVEmA9hcZ0C0/Y3QSWqKqkjwRjPKrG4Ltdw1+MqiUSJJbSxhq4BlFN37Pvr2cQwDMGQODIqx2ZHzvkPyEAPSVGbOnhpyBRau51+Wo0qj/Hrdg10PZLM565+teFA+nBHUaEwtuhHZ35qj7Q67xrEJWgv16xEOseXwi4VBvG4UplWmEmzdlM3wevH5O2jJDkyGY007BYS/HqAL04nGDOgpPr9v43PVd2fXj1xPJWAPNOZewVi60qi9zVZUmR3VYk97aVRwum63HohqnnSc6S3CLjk3FQmIJdBXF2Pk3hSrjMkkFGp5qhhErpwnzDeMT4LmscLa1yaYVY4xnf+mFsKmuH2toSbc7bsN+UrmqbBM7y+4a02vsBTN4lSXQ3XD2cKR5oCXdvpaLacLEfOodmDc1kkLrCeo1Jy6g8sRfqSEenPeu4Nw2ub9juJEJ0W/wRd/YGU3Vmd8RtPT6oOlWtCNPqiqpwzj2RJSol9Td4PmeaJxGxDivmAXkKrIPiNjYsKlnpp02c7+1wPx3yaKFZYlNKOulWi/p7YILmq2qTJbDEU1XjUW1Zmds6oIJT1DFFnr12JNJ7/l55bRUA/qYebNDs6HmLaCzHpKcTHCkTjvL6zxcI54s/f8KTUb0sWRoRUqVS0qjZ4ic4H+w9Y5EOsGM2oeBKBNK1ygbgAa5xPJxIJ8K0xO5IqJbgUHM/IBmpEMervKkFZIYA6NynWpwhRFypkSgY1fQQpUOEwEbJFmWsQJtGAzU3GFLyTFum+X+/T/k68qtH+r7mt9UEMvFyU89U8DLDkm/ZlzbT2ZR5ueLfOeLWklgG+3HFktNzJF1y+j3p0YiG3KiB0iZkGp/n1uO4VKSblGd/bJTnG40xrhT63J9vbWfaBmMOIoYEzoXVB76qD0rTbdGLN5srorUm0KTVBFFY/bjhlFcnWGx0L3Ll8Umky2kzv25PR22cOv1NNabD63CpQmuQ3xirVWrvBvZQ0KCjmmF5IUoaqlsRoY/xxk4iLajSu4qIqxEBzzRL9MYZdGb8f95sybWFhj1BqtGZ2bI3RZqo0rqKfRLzfjIIEivQkaLYuSZPJhAYu7Loxn6T12MT+ew3UaAqTtz1gYoYuK+Y3OEMClcffTTJm3t/+H3nbKrUOtmKgqHjs0swnrdCYXXGr3++geQ/iPYj3IN6DeA/iPYj3IN6DeA/iPYj3IN6DeA/iPYj3IN6D+D8PRM382Q2mIwEupoYyn//0R3LIuYW8l4cTbHi5BdCs1vb1wQamRxwuvzk3wbThbhvkf67L3SaQrVmBbNV2qNulr7+zyRYyIl9+ZyPmgt1gD8gDV5iZDSmarQy02kL9fAmlxiDqfTpiOC+OKibLkp4ZxJEEiRqJRNqMUSj6EY47VFqiNwBvTjPQ5olAWS2MPRd2htjn48bEGhawRgwSMqfriCd0bu0OuzWrRT/Xsl8kBBgM52vGE6AL2bO1r09I8B/Imf+2Z4+hw9LMrPuEz0VLFlbQIV1HO0h56Nnq5KObb2yweUlWsEMgtJutY6pMc0sfkMdtCLL6FaG+Q8E0aZ/4gNvLQydqfMtX6l2yDi830nPUj1maW1UT8qrHKLzR80zitrE9xMxSYJlxBiIDYYjo79gIldb0KadSamzecG9uVIHcpx5Joy5wJ0atzA6et1amuJTXvD6+wagexyVzv6waKPsP3TO8l0cxpLOkOfW+4DTf21N8hw2kExXaFCYZPysKR/JFi7bEhVak9gZxccpOpToXkP3LC8CTqIKeJ6r4es0E+UcRcM6gfHJ6dviEJJIzNLXwWSHYQgVWkBsaDO0PTNtRYGjBg+qJFNsWaouoaTd+KFraLNx6HzQ72bw6EFa5wr2cpWoeEhh6GhbtKAeD9WzERVJwtN9YYGcVQ1fAxiklBh1y69YjSdGJPdF0F1L0jp4VbgLTx0CNm7tTWNnt8ywe4CFXW+TmNzbivwoyH+q7lTF7F9MQJe2VfOtUIo0VFEal2OYDZafcKiWyhzKSnZeToEDKV05ePYQgcyBlLq3duXshETEIs1ueywfEijvkKhgodo8gV0zXoheDQht0oEEzMyhabG7TcF78sS7e68qOR3Qj+0guO+43opYliyFEiTf3TkpZKQzalHuG6W4ogmeBR0YIidqjrlFRthCyffpse9RKfOSz2+BVSlRK4hx6Lh2GDgVKuxeL+dQgjphvd4nRc7YVWXnACVOCBlecHIQYmVOZ6dcTW4wc1ZgUXvp0IAPnHiw2JKydPhiMGPj9htMo29m9D5s+BF7k4nM7f1K9sMXbLeQ+ecApz2vgkLyw4845vjB6oUyO0s8q0WFnhiyuV5ISEJWyOEXG6BXiGH9VhUYAlqzMqcx1cqUF8ZjdSUTsBrObyXJrN6T/5sxM06f5JhwE1TD2AgBlUwoxh4ndN9JWkZtrCF/mXw8MVvuWJ5dljTv0uNjwEPOz91R1E5xnj88IUbtuk/sODpMvCskTsWY+2NEWQZ+XKvNEv3Wzh/puX1yWjY9DmKYQ1CUQ5BWG7WldUy6VnqlIUoRovSQ8hmyo/uDkoMyjPGY4fv7mjyY3sJLsFTIXYH6N1YfvZqRI2mXwjElpMbZFr5A6gBY9imbkYtEXvKwXXmyQ7MTIPBM1Xl86Ts7Ay1JaZH0aslcKMD2FF11rh9YiBJj+Ec7sPlnU40i0nK8HbyeljmXu/2Z8KHUK8zVjEMmnhyNJtdkU+1YeNqJutDJbx+AkoScOtFC8ecXbqVRGdfzrE1TS/tZ3fMsjoq1yTab5U6ziezit8Rb0cwaU07Y6kIyP9F60VjbDJtkv2tjgVFWttNAf+bP4/O3SdLw2H13mGZ1adNpHC83bXuiVivMUl3KfnX90yeCa+pnZwbHYH9p3atAx8nX8P43qaclyrZDRFiUUfCQEqM53pgMCNJ4VDPvhEYFfQG5kA97nkZ3Ns+JR1ZRuqFoIx4rUUyz/AZWz13X8VyUq/awIFlZZ74Xk57GwPkrWA6VSkMWTPL4mTRSkRag1m2/bhwcUcA7J6ci25No3vqXsyObSpGbk1tTdlPyr1FOZl6y+kjw82IK/IveAf9ycbjIwmofSKFDquZHSrFF8XhW4qlQIWwnMw7RMnVQzdf5OEJ0D3YC8qjLcHqcKItFEkqd4OHqe7pbDeu7rbqSx0aAPnVnRmz32tefkQdCsgNjeI/jdepg7CJ8P6awLAXAVEVigm0l4lmgA+VV/pqFI9Hdo7H2Q3j2FSz7MwiZCBSrNRXWCV11e1569XKmmKY5DH0ljqOPqYR3fG+gkX2xLHdZelsAercQeBjwZ85lDyU1sir51fxsrO68IeEyKU69ZmafMmWHvFemjOpJquwzAjkeNxrj4calrOf2F9MKWHyZxh8GMToLLBro6qfNn1e6e0ivbmnxujaCbybllmtX3GydIZe4pMwufSdQ0NGB3rnTcXDjK1ktqJlmTd7ZiwzFQx3gD/A80mBOw8jFhW+Z3xFl6FJ2jNDGmN3rEUKqUl0hhCPTW67+7N0M3bGLvBI+k9RNPJhoyPG2OCO9dXlZTFgJh7D9TvY4W8qyoEnSePoei+eKGjswJG4/WPkwi8wIko/prACsU5EyH06SPaduh7IE7aomHvLBPmeeLRjSruVN3uySPG6U7ZRMOwmU+zXxmH/AstgFPoXMCLsOI12t0cNJa+9qus57bELeCTqM672yJzzv2QIhNDJ+YnD/x4NZV9Qn9LHQH5Et/uaF0HE5b6D1xYra9Loi6Kn/ZnQikbYqj2ksg4knhKxZwtnvJ9oJnOEA6Lpx6Mawf1Gr/uOhoaGoCt1zLzr8C4yEMrie6VIusqBENDe5vdMS7DbNXLsNSF+gVesgHBWZH0hj24Vrn9SPPg6vZpD7ystWWIQUnNjaj7tDz6T4fpwCiRRnchVOtDsTMJsElKqsxNbNLGOjWSvHxVLzYtSeLqJIX2olm2FjbCCSwmHdGwwpfh5hAtY3rHouwbXOxHLr0oWAIbJTJYiWcqQQ5Vj9FKK0hQr9t6xGGDCL+tNPTtJHgLobjQK4kqPYbvv3eDthyLQhRGGffz4OCHjOX+6IRYmJisucP68wORpwp6SN28OryTp2Iv+l5AG6W10nV67AjsZu9UhPj1U2WaJlQ4Y9c0Yz6AKF3Vg64JpREdQx6MIhTLHkw/JeyKGD3Yx+vXxGPhG+hS7l4HlemHNZv19CjJqKJPjl3oqyYRKFwmCpy6k+fJZQGZf3Nzw7AMfcvCfokHwfhKmxOl0ZI3eTm6WRirPSqkTZ+oNHTY5ILqEEfmtV6KdPuVY+4fuV4OkrMvlRHWGtrmU870ZgXJgTgnnRDiDb3SstuwP+Xvn3DcFtlqTrAtVU+PSqEjql9uLKQ0dRur8pX6oUyEEwn8EFb/aNQvlB/Rw1dRYAwmTLcAoqUYJ+1Lt68W0+gc/y84CPRWqOkgRM1o4jx8RjFxO+Sf4M1X/OLi/huTCrB5ByHnGW6PirNGJonS+c/XJgSAlY+YX82Cyl8GqMQ3fqOQTAfpVF9bGhA/5kRwvHEiSHVYm7IHq86KM4fYbBHp+CFC0ZnQ/JRq/zVeL7WWv4bk8DiNYc3cZBI1c+uZ8NkoIsNbCMVxan/Qgn/rJaZhJedSJ0TTOJlRbwT/ai/k3/NujYtMkUAs9Yq+8nyULh+Aq7389gkWSaBmHj+DwmhNgT4ZXbYYPeK6bIT4CsKDoCruOCFYviCVrX4gTFtzjsojkwHkIn95tfD+R/zY/Cy1oXm7459mpWto6F+l8x2ijNMCYn4fidqAz5FdFiWcE2PC+uJnR0ZsvNUGaVgicm6IrxpE8F3aGb4qOOyIvvHqZJ2UwCtHgE+FzT6yHuVpLn+RmlcM+ehUpLkPj8pfTg5QIYODyW717PX+WC8fStrXiflA67HPu05qKWo2yUzoURlaIMxGwyA9zXxfbOUDINKxPLtvPqHyjwHcgE6WGoQ64YZK0xZU5X+/I9T/IQGxkvb7fZQypuy84sFwlUdtIllR9IqWeZbGTJYuZ1P28JBGfRzR2LM2e+STo6StoMMGOpCPMc96ewMp1qGj5dEINPTcfErLWn4nGf6A8mis1pkAsJxJqStu1HqFZzFfuZJl9i3jkcZm4hMUHBRM8rLrDaEJ3MoQQbNn2nIbmxJzZszzgIypm8U1q94ZHGD8+zulorJ6Ce3+iacmw3O57YjUyfPN6r+MaZcpfHXpwFG411ZANsrlJF4cGMENqocRspelOWRPjw5OHYs1fNAFjY2kRqXvheCwLTUldLtPw3aa2svInqlZsXE225gNDe40SeC+s+0R9lfPHEzBaAdTeavzMvm5NajyCvzLlXHyQFjdjHohJnV7h0ch7WQZJk59emKRk+FfiwS7ST0nWNKUWtDHVwb7IVEPZkSiBe+pWJxmqqflqIFcAHfoOMjwWcB+mem7zi/8nkQmSku8KfK3N1x3hU6vr/h23DW/+CuOlmnR5XeryaO+RoJoTFV959O/XEk1QgaElHxaOr8s74TZrdade5JRtuxVY4QGQDxB+ZDPnY3pGi/bfRCc1esH3OuWZjIqfyC8MlJSqxCyV1vrFdWJvmirQgEaLWlIp8TUY9JHU16bQlpcscZPPY7VjCc/1UdTtA2nqaE6juIq1fue7R9im7MrIeuofCKeThM8zt0qoZldJpFfetp3FIhNiMZwTGGOKx9oHoujajY3XbIsS+i8OhWwzfeE4dOV75TolhnmscTzGeGAF/tT4Nevs8BgVhcR1TL9WODfP0sfyXni+k1qWE0zsTHTBX8c82hSrDJ/7MGCbKFjw/hGMF1TxmlzJvuPWnzUid3kasaCgyqSd8KJnF8Ap9aIrpHEC6tvXA/C0V6Ve2qyIyUtaA4AC+e6SFKGNQvK5UpRdDFU9DVpIDX5L1TOLQOGsvDEP1Rbal8rijfOnjwV0GSM4TCcdXUDfht+31hYUSwwaB8urjW5+/J0r0sULakFPrCsaYmOO/1IYMOR/0KOsdCCDTdlHMLKoeQgOf/22HOWqxeZzEgO9kKtlSxypBWTGGxnrs6sm1Oxg+yPwE3O7IJMcB9eLYmPvjNsYT+OkWAQfF81S6mmpr99MXJ4kLG/PkbhPkviClbfXdaXfN5xhDyFiHhLbwg9hhbQjC755lbVXjpHZoWByp905Qmf9GXIOFGpxwyFvXZ7wKacZzpRnswuZFZXrz8bYrHKCpeMRLnoVrXsdHMLLy1AfyJn8vGCk6bqtqXCX7DLiu2sdqOxE3feBr72c71RP8Dxpq7bfHDL9P7WtjHPoeLNhvjkCNU84AW1DnP4zvTqLQ/mJmVYkHMTyuQbdKnaZeoAv0+PfKAMnl+134kXjn49Piv80yzzcROG/QXC3LLNZqq6X6qXkELMuwA6IZS9Dcfmp0sMX08DdfbRFpVZOeif9mmY1fN/NlgYKrz0NkTM/dXIe1WfnnRqenV6ebl3uWdN5EnU1aNTRbefFa4G1wkGxYHjWKmf9EVR0Ma5zMbiDAkHoh63CFtJk/vIfwlXh6nJwYOLuzaf6pgNPbV6e13P/l/esz7Ty/f55gd//vLVzZmTz56+eLH7J71byZYEREBGs6nV5b9GLTL19Sw89u9fvV/PfK3/wtQSwMEFAACAAgAqiCEU0Mmzg1NAAAAawAAABsAAAB1bml2ZXJzYWwvdW5pdmVyc2FsLnBuZy54bWyzsa/IzVEoSy0qzszPs1Uy1DNQsrfj5bIpKEoty0wtV6gAihnpGUCAkkKlrZIJErc8M6UkA6jCwNQSIZiRmpmeUWKrZG5pAhfUB5oJAFBLAQIAABQAAgAIAHldz1I2YVgCRwMAAOEJAAAUAAAAAAAAAAEAAAAAAAAAAAB1bml2ZXJzYWwvcGxheWVyLnhtbFBLAQIAABQAAgAIAKkghFOT8+Gb1AYAAGEZAAAdAAAAAAAAAAEAAAAAAHkDAAB1bml2ZXJzYWwvY29tbW9uX21lc3NhZ2VzLmxuZ1BLAQIAABQAAgAIAKkghFMVHmAbowAAAH8BAAAuAAAAAAAAAAEAAAAAAIgKAAB1bml2ZXJzYWwvcGxheWJhY2tfYW5kX25hdmlnYXRpb25fc2V0dGluZ3MueG1sUEsBAgAAFAACAAgAqSCEUz/RBtijBQAATB4AACcAAAAAAAAAAQAAAAAAdwsAAHVuaXZlcnNhbC9mbGFzaF9wdWJsaXNoaW5nX3NldHRpbmdzLnhtbFBLAQIAABQAAgAIAKkghFPYTFKqcAMAAJoMAAAhAAAAAAAAAAEAAAAAAF8RAAB1bml2ZXJzYWwvZmxhc2hfc2tpbl9zZXR0aW5ncy54bWxQSwECAAAUAAIACACpIIRTOjE9PZ8FAADWHQAAJgAAAAAAAAABAAAAAAAOFQAAdW5pdmVyc2FsL2h0bWxfcHVibGlzaGluZ19zZXR0aW5ncy54bWxQSwECAAAUAAIACACpIIRTw01Y5rsBAAB6BgAAHwAAAAAAAAABAAAAAADxGgAAdW5pdmVyc2FsL2h0bWxfc2tpbl9zZXR0aW5ncy5qc1BLAQIAABQAAgAIAKkghFOUE7MiaQAAAG4AAAAcAAAAAAAAAAEAAAAAAOkcAAB1bml2ZXJzYWwvbG9jYWxfc2V0dGluZ3MueG1sUEsBAgAAFAACAAgAqiCEU2K0eWfMNQAAM18AABcAAAAAAAAAAAAAAAAAjB0AAHVuaXZlcnNhbC91bml2ZXJzYWwucG5nUEsBAgAAFAACAAgAqiCEU0Mmzg1NAAAAawAAABsAAAAAAAAAAQAAAAAAjVMAAHVuaXZlcnNhbC91bml2ZXJzYWwucG5nLnhtbFBLBQYAAAAACgAKAAYDAAATVAAAAAA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5.801"/>
  <p:tag name="ISPRING_CUSTOM_TIMING_USED" val="1"/>
  <p:tag name="GENSWF_SLIDE_TITLE" val="Trag bìa"/>
  <p:tag name="ISPRING_SLIDE_INDENT_LEVEL" val="0"/>
  <p:tag name="ISPRING_PRESENTER_ID" val="{906EB366-75D0-49AB-9806-A4BAF5B37368}"/>
  <p:tag name="GENSWF_SLIDE_UID" val="{48A6B657-ADEA-4561-8594-880532B9618E}:269"/>
  <p:tag name="ISPRING_SLIDE_ID_2" val="{00CAABBE-57D8-480D-AEC5-BECDE4604BB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3.364|1.449|1.959|2.528"/>
  <p:tag name="GENSWF_SLIDE_TITLE" val="Tìm hiểu về con khỉ"/>
  <p:tag name="ISPRING_SLIDE_INDENT_LEVEL" val="0"/>
  <p:tag name="ISPRING_PRESENTER_ID" val="{906EB366-75D0-49AB-9806-A4BAF5B37368}"/>
  <p:tag name="GENSWF_SLIDE_UID" val="{A4CA464C-9C6F-4900-A542-7448FC6F7254}:291"/>
  <p:tag name="GENSWF_ADVANCE_TIME" val="48.236"/>
  <p:tag name="ISPRING_SLIDE_ID_2" val="{FE6581BB-E737-41AC-9040-4046CEC133AB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hức ăn của con khỉ"/>
  <p:tag name="ISPRING_SLIDE_INDENT_LEVEL" val="0"/>
  <p:tag name="ISPRING_PRESENTER_ID" val="{906EB366-75D0-49AB-9806-A4BAF5B37368}"/>
  <p:tag name="GENSWF_SLIDE_UID" val="{80DBA731-6CFB-483B-A009-3975DCDD418F}:296"/>
  <p:tag name="GENSWF_ADVANCE_TIME" val="17.705"/>
  <p:tag name="TIMING" val="|4.87|5.512"/>
  <p:tag name="ISPRING_SLIDE_ID_2" val="{2D63FC98-716B-4152-9C69-7384B9E3172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âu đố về con hổ"/>
  <p:tag name="ISPRING_SLIDE_INDENT_LEVEL" val="0"/>
  <p:tag name="ISPRING_PRESENTER_ID" val="{906EB366-75D0-49AB-9806-A4BAF5B37368}"/>
  <p:tag name="GENSWF_SLIDE_UID" val="{6982359C-0954-41DE-A8E7-04FA54495515}:279"/>
  <p:tag name="GENSWF_ADVANCE_TIME" val="45.754"/>
  <p:tag name="TIMING" val="|28.932|16.821"/>
  <p:tag name="ISPRING_SLIDE_ID_2" val="{781AD581-F949-47AA-B18C-46301E227DD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9.500"/>
  <p:tag name="TIMING" val="|6.53|1.997|1.366|1.571|18.827"/>
  <p:tag name="GENSWF_SLIDE_TITLE" val="Tìm hiểu về con hổ"/>
  <p:tag name="ISPRING_SLIDE_INDENT_LEVEL" val="0"/>
  <p:tag name="ISPRING_PRESENTER_ID" val="{906EB366-75D0-49AB-9806-A4BAF5B37368}"/>
  <p:tag name="GENSWF_SLIDE_UID" val="{AD8B4FFC-6453-46FE-BA4D-5376F455B4EE}:298"/>
  <p:tag name="ISPRING_SLIDE_ID_2" val="{1330A376-290D-4A8F-B692-E2155B2273FA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2.845"/>
  <p:tag name="TIMING" val="|12.898|11.522|1.528|2.375|1.801|1.976|3.372"/>
  <p:tag name="GENSWF_SLIDE_TITLE" val="Tìm hiểu về con voi"/>
  <p:tag name="ISPRING_SLIDE_INDENT_LEVEL" val="0"/>
  <p:tag name="ISPRING_PRESENTER_ID" val="{906EB366-75D0-49AB-9806-A4BAF5B37368}"/>
  <p:tag name="GENSWF_SLIDE_UID" val="{62B0A674-4F28-45EB-8020-4D31FA316784}:285"/>
  <p:tag name="ISPRING_SLIDE_ID_2" val="{68B7DD60-9167-4DAF-96B0-40B7B9E9D09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5.601"/>
  <p:tag name="TIMING" val="|3.879|1.292"/>
  <p:tag name="ISPRING_CUSTOM_TIMING_USED" val="1"/>
  <p:tag name="GENSWF_SLIDE_TITLE" val="Thức ăn của con voi"/>
  <p:tag name="ISPRING_SLIDE_INDENT_LEVEL" val="0"/>
  <p:tag name="ISPRING_PRESENTER_ID" val="{906EB366-75D0-49AB-9806-A4BAF5B37368}"/>
  <p:tag name="GENSWF_SLIDE_UID" val="{472B9ECC-3511-4F49-93B5-A5773F2EADC7}:301"/>
  <p:tag name="ISPRING_SLIDE_ID_2" val="{66C1B5E1-6B24-46B0-9CFC-7819C340F07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3.634"/>
  <p:tag name="TIMING" val="|12.394|1.605|1.675|1.816|2.183|2.878|2.466"/>
  <p:tag name="GENSWF_SLIDE_TITLE" val="Mở rộng: Các con vật sống trong rừng"/>
  <p:tag name="ISPRING_SLIDE_INDENT_LEVEL" val="0"/>
  <p:tag name="ISPRING_PRESENTER_ID" val="{906EB366-75D0-49AB-9806-A4BAF5B37368}"/>
  <p:tag name="GENSWF_SLIDE_UID" val="{F63D1649-9544-45A4-9059-016887FA28FD}:256"/>
  <p:tag name="ISPRING_SLIDE_ID_2" val="{A46FFDCC-5539-4FDC-B147-EC1A9E88D04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</TotalTime>
  <Words>49</Words>
  <Application>Microsoft Office PowerPoint</Application>
  <PresentationFormat>On-screen Show (4:3)</PresentationFormat>
  <Paragraphs>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.VnAvant</vt:lpstr>
      <vt:lpstr>Arial</vt:lpstr>
      <vt:lpstr>Calibri</vt:lpstr>
      <vt:lpstr>Times New Roman</vt:lpstr>
      <vt:lpstr>Office Theme</vt:lpstr>
      <vt:lpstr>Môn học: Khám phá xã hội Đề tài: Một số con vật sống trong rừng Lứa tuổi: Mẫu giáo lớn 5-6 tuổi) Giáo viên thực hiện: Nguyễn Thị Huyền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kham pha cac con vat song trong rung</dc:title>
  <dc:creator>Welcome</dc:creator>
  <cp:lastModifiedBy>Toan Luong</cp:lastModifiedBy>
  <cp:revision>124</cp:revision>
  <dcterms:created xsi:type="dcterms:W3CDTF">2017-10-18T09:55:45Z</dcterms:created>
  <dcterms:modified xsi:type="dcterms:W3CDTF">2022-12-02T06:41:55Z</dcterms:modified>
</cp:coreProperties>
</file>