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dirty="0" smtClean="0"/>
              <a:t>: </a:t>
            </a:r>
            <a:r>
              <a:rPr lang="en-US" sz="3600" dirty="0" err="1" smtClean="0"/>
              <a:t>Nguyễn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vi-VN" sz="3600" smtClean="0"/>
              <a:t>Len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76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.VnAvant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Phong7T2</cp:lastModifiedBy>
  <cp:revision>28</cp:revision>
  <dcterms:created xsi:type="dcterms:W3CDTF">2016-10-10T07:07:35Z</dcterms:created>
  <dcterms:modified xsi:type="dcterms:W3CDTF">2022-12-05T03:00:41Z</dcterms:modified>
</cp:coreProperties>
</file>