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58" r:id="rId3"/>
    <p:sldId id="278" r:id="rId4"/>
    <p:sldId id="273" r:id="rId5"/>
    <p:sldId id="274" r:id="rId6"/>
    <p:sldId id="275" r:id="rId7"/>
    <p:sldId id="276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958521" y="1765300"/>
            <a:ext cx="769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D1( 24-36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09782" y="5843015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rgbClr val="FF0000"/>
                </a:solidFill>
                <a:latin typeface="+mj-lt"/>
              </a:rPr>
              <a:t>Năm học: 20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22</a:t>
            </a:r>
            <a:r>
              <a:rPr lang="vi-VN" altLang="en-US" sz="2000" dirty="0">
                <a:solidFill>
                  <a:srgbClr val="FF0000"/>
                </a:solidFill>
                <a:latin typeface="+mj-lt"/>
              </a:rPr>
              <a:t>- 20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23</a:t>
            </a:r>
            <a:endParaRPr lang="vi-VN" altLang="en-US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1.Ổn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*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5A2ACEC-0751-F30A-CAE3-4F96E9257991}"/>
              </a:ext>
            </a:extLst>
          </p:cNvPr>
          <p:cNvSpPr txBox="1"/>
          <p:nvPr/>
        </p:nvSpPr>
        <p:spPr>
          <a:xfrm>
            <a:off x="3359020" y="690465"/>
            <a:ext cx="3381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2.</a:t>
            </a:r>
            <a:r>
              <a:rPr lang="vi-VN" sz="3600" dirty="0">
                <a:solidFill>
                  <a:srgbClr val="FF0000"/>
                </a:solidFill>
              </a:rPr>
              <a:t>Phương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3.Kết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66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95</Words>
  <Application>Microsoft Office PowerPoint</Application>
  <PresentationFormat>Màn hình rộng</PresentationFormat>
  <Paragraphs>24</Paragraphs>
  <Slides>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Phạm Thanh Ngân</cp:lastModifiedBy>
  <cp:revision>8</cp:revision>
  <dcterms:created xsi:type="dcterms:W3CDTF">2020-12-30T04:48:50Z</dcterms:created>
  <dcterms:modified xsi:type="dcterms:W3CDTF">2022-12-05T04:49:49Z</dcterms:modified>
</cp:coreProperties>
</file>