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56" r:id="rId5"/>
    <p:sldId id="258" r:id="rId6"/>
    <p:sldId id="257" r:id="rId7"/>
    <p:sldId id="263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1T04:56:37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3443 107 24575,'-81'-4'0,"-154"-28"0,138 16 0,-7-9 0,76 17 0,0 1 0,-1 2 0,-35-3 0,-299 7 0,174 3 0,147 1 0,0 2 0,1 1 0,0 3 0,-44 14 0,1-1 0,-76 9 0,98-21 0,-102 30 0,125-27 0,-98 28 0,95-30 0,1 2 0,0 1 0,1 3 0,0 1 0,-52 33 0,-61 28 0,16-8 0,41-19 0,-70 46 0,145-83 0,0 2 0,0 0 0,2 1 0,0 0 0,-21 29 0,-116 187 0,143-214 0,5-6 0,1 0 0,1 0 0,0 0 0,1 1 0,0 0 0,2 0 0,-1 0 0,-1 28 0,3 9 0,5 68 0,1-28 0,-5 5 0,3 76 0,4-125 0,2 0 0,20 69 0,-16-76 0,12 78 0,-21-101 0,1 0 0,12 35 0,-10-36 0,0 2 0,-2-1 0,4 23 0,-5-17 0,-2 1 0,-1 0 0,-1 0 0,-1 0 0,0 0 0,-3 0 0,0-1 0,-1 1 0,-1-1 0,-11 24 0,17-46 0,-12 30 0,-1-1 0,-1 0 0,-38 55 0,38-66 0,1 1 0,1 0 0,1 1 0,1 1 0,1-1 0,1 2 0,1-1 0,1 1 0,1 0 0,-2 26 0,7-43 0,1-1 0,1 0 0,-1 1 0,1-1 0,0 1 0,1-1 0,-1 0 0,1 0 0,0 1 0,1-1 0,0-1 0,0 1 0,0 0 0,1-1 0,-1 0 0,1 1 0,0-1 0,7 5 0,8 8 0,1-1 0,1-1 0,28 16 0,-23-15 0,156 95 0,17 12 0,-154-93 0,-2 2 0,50 50 0,-62-50 0,30 44 0,16 18 0,-47-61 0,-21-22 0,1 0 0,1-1 0,0-1 0,0 1 0,16 9 0,61 40 0,-44-29 0,1-1 0,1-3 0,56 24 0,4-3 0,-66-28 0,1-3 0,67 21 0,26 6 0,3 0 0,-103-38 0,0-2 0,0 0 0,0-3 0,42-2 0,-48-1 0,0 1 0,1 2 0,-1 1 0,0 1 0,0 1 0,47 14 0,-43-6 0,21 9 0,1-2 0,0-3 0,90 15 0,-81-24 0,0-4 0,104-6 0,-21-22 0,-15 1 0,-126 23 0,427-30 0,-412 30 0,-1-1 0,0-1 0,0-1 0,31-10 0,-23 6 0,35-6 0,-5 3 0,-1-4 0,96-37 0,-80 26 0,-19 8 0,-12 5 0,52-25 0,-82 33 0,1-1 0,-1-1 0,0 0 0,-1-1 0,1 0 0,-2-1 0,1 0 0,14-17 0,0-6 0,-2 0 0,-1-1 0,-1-2 0,29-70 0,-47 99 0,19-54 0,3 1 0,34-59 0,-26 54 0,-2-1 0,34-115 0,-20 53 0,-26 74 0,-2-2 0,-3 0 0,-2 0 0,5-73 0,-12 29 0,4-51 0,4 15 0,-7-210 0,-7 191 0,0 121 0,-2-1 0,-1 1 0,-2 0 0,-14-42 0,8 28 0,-8-49 0,14 60 0,-3 0 0,-1 1 0,-25-56 0,24 63 0,-10-20 0,9 20 0,-10-33 0,-41-105 0,-2-6 0,48 116 0,8 30 0,2-2 0,-9-54 0,14 55 0,-1 1 0,-2-1 0,0 1 0,-2 0 0,-16-36 0,17 47 0,0 1 0,-1 1 0,-1 0 0,0 0 0,-1 0 0,0 1 0,-1 0 0,-1 1 0,0 1 0,-20-15 0,10 12 0,0 1 0,0 1 0,-1 1 0,-1 1 0,-32-9 0,-127-19 0,151 31 0,-37-5 0,36 7 0,0-1 0,1-2 0,-1-1 0,-58-24 0,47 10 0,27 12 0,-1 1 0,0 1 0,0 1 0,-1 0 0,0 1 0,-29-5 0,-132-14-1365,154 24-5461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CB79FDF-0D64-FE2D-3163-6BD0A3EA9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0869EF0-F501-0DE8-9D6A-F265CDBCB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5EC1C99-D4F1-22B8-8B60-DDB62A7E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371F92E-C960-720E-443F-78EBACBB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D2CAFF1-FA64-FB36-1190-BC517965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024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F05AD0B-B6CE-CA14-4F53-F9A38A43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BC30F0D-A3FB-AE60-D43B-AE3EF02B7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E4066B9-403D-0881-53BF-5E1B1263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50C8A4D-B46B-9357-F46E-22A8F648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3A8C577-A320-4384-F96F-E404E1A48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792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B40E8B7-CAA5-D899-C1A2-0D1152948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5239FF59-9C6C-B64A-EBC0-767D68CAA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650AB92-79D0-96E2-B4AB-93AF2908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E44D1EA-CAD1-6E5A-830D-879AD6C0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6718BA9-B799-C78D-2F79-3B9E05C3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448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5893AE7-F58D-4558-362A-512118915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78A962E-330A-A1DF-2C43-9F85A67DC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501C479-C3C3-98E8-849B-2ACCA6669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4DEE53E-2306-ABAE-13A9-EAEEA2EE0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4AC6F77-E5C7-123E-8C28-6F216CD2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895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80E24A1-8F5C-057F-47F5-050EA8A5F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D025D79-C44E-C90A-17B0-69753DD7D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5166558-5976-E4F0-D0BE-2168FFBDB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D629140-9874-14B9-B089-4AD86A04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DE5E030-45E1-8779-F591-5EB12836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766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C8A72EE-DA99-57F0-1756-459E6209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67A7517-FA7A-7E9B-E6CC-813218CB0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8030F98E-CBA8-D4D5-D825-6F9FDF92A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17699C9-B522-F770-B308-39587287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B827521-1EC6-78CD-A936-D54B7587D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B8BF535-68D1-6F6C-615C-2F7BD9BF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956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F97F60B-B994-FA47-3088-C70247C8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0F98A49F-5F21-1492-C44A-A8C6F0129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EAB0034-2321-6B78-4C9A-ECEFEC154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AEB2692F-46B3-E8E0-B463-521ED76A1A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87001E02-2680-27BA-A78A-5AEF86EE6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6ECAE263-98AC-1204-1D36-187DE5D9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35FE18F2-FFBD-8453-A468-E344FD08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478D106E-F68D-EBBB-FB69-38DBEFB72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137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5DDCA02-0468-1AA8-658F-C6064770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E6DCD186-8F49-506A-E74F-BAE0542F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9D0A6D13-6390-681E-3E32-13782305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C94D3D69-89AE-BCB2-11AF-2619A6074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201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ED33A8DC-D9F0-8D29-A06C-135BB68E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EC1022C6-7B57-CE9E-1B6C-3B52B1C4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D50A857-BDBE-80FC-F6E3-2C54F0EC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387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9A4BA86-400E-3B79-ABC4-86D43E51E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241E86D-9BC5-5FC5-014D-80B792CD8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562E19EF-BC7F-9946-B0E5-DFE1D982E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9BD78F0-64F5-FA7E-38CB-A256743C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77DD343-F28E-8AD3-8739-AE1CEBE8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87B3FFF-0714-EBDC-6C92-0C8E6E5E4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775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A48D6D0-28D8-07C3-A1CA-0CAF94C6A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B127466C-448A-E2E3-A558-279D30D54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CA71861-825A-E798-3AA2-E516873C8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48B075E-1EFA-2F93-0BB7-9965A612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BF939E6-A14A-6357-8DBC-A9A12DC2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F43331F-7E4C-67C6-E94B-D57ADCE9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576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99079A03-6DBF-F486-1040-0727AC098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44FBA62-A4E1-2C79-FBD0-28036901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30FE801-7AB2-B7A1-895F-41669F634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15390-2DF9-42F2-893A-5A2B156B7B65}" type="datetimeFigureOut">
              <a:rPr lang="vi-VN" smtClean="0"/>
              <a:t>05/12/2022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F7F3B53-5390-492C-120B-84C2564B5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412E47C-EE2B-6997-DCDA-309ADA8EC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AAFE-7435-41C6-9012-ADC612BF7C7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46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01FD42B-8924-95FD-4892-E6D8E4F8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E79B842B-E8F9-13E2-AEFF-E9A674ECB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2486BA80-A235-BDA1-81BB-C9CEEFDC81F2}"/>
              </a:ext>
            </a:extLst>
          </p:cNvPr>
          <p:cNvSpPr txBox="1"/>
          <p:nvPr/>
        </p:nvSpPr>
        <p:spPr>
          <a:xfrm>
            <a:off x="3972507" y="357845"/>
            <a:ext cx="6172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1800" dirty="0">
                <a:cs typeface="Times New Roman" panose="02020603050405020304" pitchFamily="18" charset="0"/>
              </a:rPr>
              <a:t>PHÒNG GD &amp; ĐT QUẬN LONG BIÊN</a:t>
            </a:r>
          </a:p>
          <a:p>
            <a:r>
              <a:rPr lang="vi-VN" altLang="vi-VN" sz="1800" dirty="0">
                <a:cs typeface="Times New Roman" panose="02020603050405020304" pitchFamily="18" charset="0"/>
              </a:rPr>
              <a:t>      TRƯỜNG</a:t>
            </a:r>
            <a:r>
              <a:rPr lang="en-US" altLang="vi-VN" sz="1800" dirty="0"/>
              <a:t> MẦM NON HOA SỮA</a:t>
            </a:r>
            <a:endParaRPr lang="en-US" altLang="vi-VN" sz="1800" dirty="0"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B70BD3F-F5DA-E03E-9901-B5EF2D8646D7}"/>
              </a:ext>
            </a:extLst>
          </p:cNvPr>
          <p:cNvSpPr txBox="1"/>
          <p:nvPr/>
        </p:nvSpPr>
        <p:spPr>
          <a:xfrm>
            <a:off x="3011455" y="2758789"/>
            <a:ext cx="61722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  <a:p>
            <a:pPr algn="ctr"/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NBTN Con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D1 (24-36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D873B2D-F935-66AE-0AB4-0F1763A4472A}"/>
              </a:ext>
            </a:extLst>
          </p:cNvPr>
          <p:cNvSpPr txBox="1"/>
          <p:nvPr/>
        </p:nvSpPr>
        <p:spPr>
          <a:xfrm>
            <a:off x="5337110" y="6120882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Năm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2021-2022</a:t>
            </a:r>
            <a:endParaRPr lang="vi-VN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2D1A74B-C8DC-C077-580F-C0A2E6257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5" y="1422889"/>
            <a:ext cx="99695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7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F034C42-726F-11E0-04F2-3C5172EB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A65BB2C1-F7F2-9B4D-F327-154D3E482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645"/>
            <a:ext cx="12192000" cy="6857999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0B9A106-FF23-D595-66BB-73A8A20671A1}"/>
              </a:ext>
            </a:extLst>
          </p:cNvPr>
          <p:cNvSpPr txBox="1"/>
          <p:nvPr/>
        </p:nvSpPr>
        <p:spPr>
          <a:xfrm>
            <a:off x="4320073" y="2090057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1.Ổn </a:t>
            </a:r>
            <a:r>
              <a:rPr lang="vi-VN" sz="2800" dirty="0" err="1"/>
              <a:t>định</a:t>
            </a:r>
            <a:r>
              <a:rPr lang="vi-VN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19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F034C42-726F-11E0-04F2-3C5172EB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A65BB2C1-F7F2-9B4D-F327-154D3E482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0B9A106-FF23-D595-66BB-73A8A20671A1}"/>
              </a:ext>
            </a:extLst>
          </p:cNvPr>
          <p:cNvSpPr txBox="1"/>
          <p:nvPr/>
        </p:nvSpPr>
        <p:spPr>
          <a:xfrm>
            <a:off x="4320073" y="2090057"/>
            <a:ext cx="280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2.Phương </a:t>
            </a:r>
            <a:r>
              <a:rPr lang="vi-VN" sz="2800" dirty="0" err="1"/>
              <a:t>pháp</a:t>
            </a:r>
            <a:r>
              <a:rPr lang="vi-VN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0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C0AFF4F-88A9-121D-47FB-0B75E9CE35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1B9BA25-1A57-3337-03F7-EBE120D94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99CF7215-A7CB-1DA4-69F7-A4B71628A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38"/>
            <a:ext cx="12191999" cy="6787723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EF871357-F0D0-1351-8C72-9196F846B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67106"/>
            <a:ext cx="8276254" cy="3885714"/>
          </a:xfrm>
          <a:prstGeom prst="rect">
            <a:avLst/>
          </a:prstGeom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90C9ABA-049E-A1A5-B094-A7AEF418D5DD}"/>
              </a:ext>
            </a:extLst>
          </p:cNvPr>
          <p:cNvSpPr txBox="1"/>
          <p:nvPr/>
        </p:nvSpPr>
        <p:spPr>
          <a:xfrm>
            <a:off x="7679094" y="4626774"/>
            <a:ext cx="29889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dirty="0">
                <a:solidFill>
                  <a:srgbClr val="FF0000"/>
                </a:solidFill>
              </a:rPr>
              <a:t>Con </a:t>
            </a:r>
            <a:r>
              <a:rPr lang="vi-VN" sz="4400" dirty="0" err="1">
                <a:solidFill>
                  <a:srgbClr val="FF0000"/>
                </a:solidFill>
              </a:rPr>
              <a:t>chó</a:t>
            </a:r>
            <a:r>
              <a:rPr lang="vi-VN" sz="44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79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C0AFF4F-88A9-121D-47FB-0B75E9CE35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1B9BA25-1A57-3337-03F7-EBE120D941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99CF7215-A7CB-1DA4-69F7-A4B71628A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138"/>
            <a:ext cx="12191999" cy="6787723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EF871357-F0D0-1351-8C72-9196F846B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0376"/>
            <a:ext cx="8276254" cy="3885714"/>
          </a:xfrm>
          <a:prstGeom prst="rect">
            <a:avLst/>
          </a:prstGeom>
        </p:spPr>
      </p:pic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90C9ABA-049E-A1A5-B094-A7AEF418D5DD}"/>
              </a:ext>
            </a:extLst>
          </p:cNvPr>
          <p:cNvSpPr txBox="1"/>
          <p:nvPr/>
        </p:nvSpPr>
        <p:spPr>
          <a:xfrm>
            <a:off x="4352242" y="5326090"/>
            <a:ext cx="26197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dirty="0">
                <a:solidFill>
                  <a:srgbClr val="FF0000"/>
                </a:solidFill>
              </a:rPr>
              <a:t>Con </a:t>
            </a:r>
            <a:r>
              <a:rPr lang="vi-VN" sz="4400" dirty="0" err="1">
                <a:solidFill>
                  <a:srgbClr val="FF0000"/>
                </a:solidFill>
              </a:rPr>
              <a:t>chó</a:t>
            </a:r>
            <a:r>
              <a:rPr lang="vi-VN" sz="44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Mũi tên: Xuống 3">
            <a:extLst>
              <a:ext uri="{FF2B5EF4-FFF2-40B4-BE49-F238E27FC236}">
                <a16:creationId xmlns:a16="http://schemas.microsoft.com/office/drawing/2014/main" id="{BCBD80E0-81C9-AA5F-6DA0-9BA81FEF0DFB}"/>
              </a:ext>
            </a:extLst>
          </p:cNvPr>
          <p:cNvSpPr/>
          <p:nvPr/>
        </p:nvSpPr>
        <p:spPr>
          <a:xfrm rot="3633901">
            <a:off x="7254171" y="1075472"/>
            <a:ext cx="132461" cy="1215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Viết tay 7">
                <a:extLst>
                  <a:ext uri="{FF2B5EF4-FFF2-40B4-BE49-F238E27FC236}">
                    <a16:creationId xmlns:a16="http://schemas.microsoft.com/office/drawing/2014/main" id="{B0689211-B2A5-493D-894B-25BC5F5EE5FB}"/>
                  </a:ext>
                </a:extLst>
              </p14:cNvPr>
              <p14:cNvContentPartPr/>
              <p14:nvPr/>
            </p14:nvContentPartPr>
            <p14:xfrm>
              <a:off x="5058448" y="1799721"/>
              <a:ext cx="1828080" cy="1617120"/>
            </p14:xfrm>
          </p:contentPart>
        </mc:Choice>
        <mc:Fallback xmlns="">
          <p:pic>
            <p:nvPicPr>
              <p:cNvPr id="8" name="Viết tay 7">
                <a:extLst>
                  <a:ext uri="{FF2B5EF4-FFF2-40B4-BE49-F238E27FC236}">
                    <a16:creationId xmlns:a16="http://schemas.microsoft.com/office/drawing/2014/main" id="{B0689211-B2A5-493D-894B-25BC5F5EE5F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49448" y="1791081"/>
                <a:ext cx="1845720" cy="163476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6189F66A-368D-2BB6-8B6C-3D45DC97B2DA}"/>
              </a:ext>
            </a:extLst>
          </p:cNvPr>
          <p:cNvSpPr txBox="1"/>
          <p:nvPr/>
        </p:nvSpPr>
        <p:spPr>
          <a:xfrm>
            <a:off x="7679094" y="1035698"/>
            <a:ext cx="1847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C00000"/>
                </a:solidFill>
              </a:rPr>
              <a:t>Phần</a:t>
            </a:r>
            <a:r>
              <a:rPr lang="vi-VN" sz="2800" dirty="0">
                <a:solidFill>
                  <a:srgbClr val="C00000"/>
                </a:solidFill>
              </a:rPr>
              <a:t> </a:t>
            </a:r>
            <a:r>
              <a:rPr lang="vi-VN" sz="2800" dirty="0" err="1">
                <a:solidFill>
                  <a:srgbClr val="C00000"/>
                </a:solidFill>
              </a:rPr>
              <a:t>đầu</a:t>
            </a:r>
            <a:endParaRPr lang="vi-VN" sz="2800" dirty="0">
              <a:solidFill>
                <a:srgbClr val="C00000"/>
              </a:solidFill>
            </a:endParaRPr>
          </a:p>
        </p:txBody>
      </p:sp>
      <p:cxnSp>
        <p:nvCxnSpPr>
          <p:cNvPr id="13" name="Đường kết nối Mũi tên Thẳng 12">
            <a:extLst>
              <a:ext uri="{FF2B5EF4-FFF2-40B4-BE49-F238E27FC236}">
                <a16:creationId xmlns:a16="http://schemas.microsoft.com/office/drawing/2014/main" id="{E5C17A85-D5EC-D4C5-0C41-797D03FC5C08}"/>
              </a:ext>
            </a:extLst>
          </p:cNvPr>
          <p:cNvCxnSpPr>
            <a:cxnSpLocks/>
          </p:cNvCxnSpPr>
          <p:nvPr/>
        </p:nvCxnSpPr>
        <p:spPr>
          <a:xfrm>
            <a:off x="5013650" y="1297308"/>
            <a:ext cx="648477" cy="848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ũi tên: Trái 13">
            <a:extLst>
              <a:ext uri="{FF2B5EF4-FFF2-40B4-BE49-F238E27FC236}">
                <a16:creationId xmlns:a16="http://schemas.microsoft.com/office/drawing/2014/main" id="{0135B5EA-6657-5A56-6329-BED93010BE35}"/>
              </a:ext>
            </a:extLst>
          </p:cNvPr>
          <p:cNvSpPr/>
          <p:nvPr/>
        </p:nvSpPr>
        <p:spPr>
          <a:xfrm flipV="1">
            <a:off x="6301943" y="2284874"/>
            <a:ext cx="1468992" cy="1391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F9026BE4-5B0B-8F6D-BC7D-A00760EE3418}"/>
              </a:ext>
            </a:extLst>
          </p:cNvPr>
          <p:cNvSpPr txBox="1"/>
          <p:nvPr/>
        </p:nvSpPr>
        <p:spPr>
          <a:xfrm>
            <a:off x="3940593" y="845622"/>
            <a:ext cx="1710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C00000"/>
                </a:solidFill>
              </a:rPr>
              <a:t>Cái</a:t>
            </a:r>
            <a:r>
              <a:rPr lang="vi-VN" sz="2800" dirty="0">
                <a:solidFill>
                  <a:srgbClr val="C00000"/>
                </a:solidFill>
              </a:rPr>
              <a:t> tai</a:t>
            </a:r>
          </a:p>
        </p:txBody>
      </p:sp>
      <p:sp>
        <p:nvSpPr>
          <p:cNvPr id="17" name="Mũi tên: Trái 16">
            <a:extLst>
              <a:ext uri="{FF2B5EF4-FFF2-40B4-BE49-F238E27FC236}">
                <a16:creationId xmlns:a16="http://schemas.microsoft.com/office/drawing/2014/main" id="{6222BB6F-14C9-C80B-0A07-F5B73280088E}"/>
              </a:ext>
            </a:extLst>
          </p:cNvPr>
          <p:cNvSpPr/>
          <p:nvPr/>
        </p:nvSpPr>
        <p:spPr>
          <a:xfrm rot="2817963">
            <a:off x="6449587" y="3130944"/>
            <a:ext cx="1231641" cy="6683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B3CE4CED-EF83-8D45-EF63-6F70AC049F77}"/>
              </a:ext>
            </a:extLst>
          </p:cNvPr>
          <p:cNvSpPr txBox="1"/>
          <p:nvPr/>
        </p:nvSpPr>
        <p:spPr>
          <a:xfrm>
            <a:off x="7827407" y="2244464"/>
            <a:ext cx="1413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solidFill>
                  <a:srgbClr val="C00000"/>
                </a:solidFill>
              </a:rPr>
              <a:t>Cái</a:t>
            </a:r>
            <a:r>
              <a:rPr lang="vi-VN" sz="2400" dirty="0">
                <a:solidFill>
                  <a:srgbClr val="C00000"/>
                </a:solidFill>
              </a:rPr>
              <a:t> </a:t>
            </a:r>
            <a:r>
              <a:rPr lang="vi-VN" sz="2400" dirty="0" err="1">
                <a:solidFill>
                  <a:srgbClr val="C00000"/>
                </a:solidFill>
              </a:rPr>
              <a:t>mắt</a:t>
            </a:r>
            <a:r>
              <a:rPr lang="vi-VN" sz="24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6DE5936A-8B15-50C0-9A87-9D7DE62A85E2}"/>
              </a:ext>
            </a:extLst>
          </p:cNvPr>
          <p:cNvSpPr txBox="1"/>
          <p:nvPr/>
        </p:nvSpPr>
        <p:spPr>
          <a:xfrm>
            <a:off x="7725216" y="3637299"/>
            <a:ext cx="2988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err="1">
                <a:solidFill>
                  <a:srgbClr val="FF0000"/>
                </a:solidFill>
              </a:rPr>
              <a:t>Cái</a:t>
            </a:r>
            <a:r>
              <a:rPr lang="vi-VN" sz="2800" dirty="0">
                <a:solidFill>
                  <a:srgbClr val="FF0000"/>
                </a:solidFill>
              </a:rPr>
              <a:t> </a:t>
            </a:r>
            <a:r>
              <a:rPr lang="vi-VN" sz="2800" dirty="0" err="1">
                <a:solidFill>
                  <a:srgbClr val="FF0000"/>
                </a:solidFill>
              </a:rPr>
              <a:t>mũi</a:t>
            </a:r>
            <a:r>
              <a:rPr lang="vi-VN" sz="2800" dirty="0">
                <a:solidFill>
                  <a:srgbClr val="FF0000"/>
                </a:solidFill>
              </a:rPr>
              <a:t> </a:t>
            </a:r>
            <a:r>
              <a:rPr lang="vi-VN" sz="2800" dirty="0" err="1">
                <a:solidFill>
                  <a:srgbClr val="FF0000"/>
                </a:solidFill>
              </a:rPr>
              <a:t>và</a:t>
            </a:r>
            <a:r>
              <a:rPr lang="vi-VN" sz="2800" dirty="0">
                <a:solidFill>
                  <a:srgbClr val="FF0000"/>
                </a:solidFill>
              </a:rPr>
              <a:t> </a:t>
            </a:r>
            <a:r>
              <a:rPr lang="vi-VN" sz="2800" dirty="0" err="1">
                <a:solidFill>
                  <a:srgbClr val="FF0000"/>
                </a:solidFill>
              </a:rPr>
              <a:t>miệng</a:t>
            </a:r>
            <a:r>
              <a:rPr lang="vi-VN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" name="Mũi tên: Xuống 19">
            <a:extLst>
              <a:ext uri="{FF2B5EF4-FFF2-40B4-BE49-F238E27FC236}">
                <a16:creationId xmlns:a16="http://schemas.microsoft.com/office/drawing/2014/main" id="{206C3CDE-03A1-666B-97DC-E8EADB540186}"/>
              </a:ext>
            </a:extLst>
          </p:cNvPr>
          <p:cNvSpPr/>
          <p:nvPr/>
        </p:nvSpPr>
        <p:spPr>
          <a:xfrm rot="17942484">
            <a:off x="2925874" y="1512010"/>
            <a:ext cx="45719" cy="1464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2F9B0C07-2B2B-92F2-12CC-B53EB2B2E5BF}"/>
              </a:ext>
            </a:extLst>
          </p:cNvPr>
          <p:cNvSpPr txBox="1"/>
          <p:nvPr/>
        </p:nvSpPr>
        <p:spPr>
          <a:xfrm>
            <a:off x="773277" y="1717804"/>
            <a:ext cx="1306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solidFill>
                  <a:srgbClr val="FF0000"/>
                </a:solidFill>
              </a:rPr>
              <a:t>Cái</a:t>
            </a:r>
            <a:r>
              <a:rPr lang="vi-VN" sz="2400" dirty="0">
                <a:solidFill>
                  <a:srgbClr val="FF0000"/>
                </a:solidFill>
              </a:rPr>
              <a:t> đuôi</a:t>
            </a:r>
          </a:p>
        </p:txBody>
      </p:sp>
      <p:sp>
        <p:nvSpPr>
          <p:cNvPr id="22" name="Mũi tên: Phải 21">
            <a:extLst>
              <a:ext uri="{FF2B5EF4-FFF2-40B4-BE49-F238E27FC236}">
                <a16:creationId xmlns:a16="http://schemas.microsoft.com/office/drawing/2014/main" id="{AF85632F-CCAA-3DF4-DC5E-2FDB53CCC819}"/>
              </a:ext>
            </a:extLst>
          </p:cNvPr>
          <p:cNvSpPr/>
          <p:nvPr/>
        </p:nvSpPr>
        <p:spPr>
          <a:xfrm>
            <a:off x="2230016" y="3349690"/>
            <a:ext cx="1710577" cy="67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D035DF85-2F5D-1ACB-0A2E-E8D5F911A821}"/>
              </a:ext>
            </a:extLst>
          </p:cNvPr>
          <p:cNvSpPr txBox="1"/>
          <p:nvPr/>
        </p:nvSpPr>
        <p:spPr>
          <a:xfrm>
            <a:off x="635729" y="3157652"/>
            <a:ext cx="1903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solidFill>
                  <a:srgbClr val="FF0000"/>
                </a:solidFill>
              </a:rPr>
              <a:t>Phần</a:t>
            </a:r>
            <a:r>
              <a:rPr lang="vi-VN" sz="2400" dirty="0">
                <a:solidFill>
                  <a:srgbClr val="FF0000"/>
                </a:solidFill>
              </a:rPr>
              <a:t> thân </a:t>
            </a:r>
          </a:p>
        </p:txBody>
      </p:sp>
      <p:sp>
        <p:nvSpPr>
          <p:cNvPr id="24" name="Mũi tên: Trái 23">
            <a:extLst>
              <a:ext uri="{FF2B5EF4-FFF2-40B4-BE49-F238E27FC236}">
                <a16:creationId xmlns:a16="http://schemas.microsoft.com/office/drawing/2014/main" id="{37063B26-4F76-1C40-780E-F93B43B6C176}"/>
              </a:ext>
            </a:extLst>
          </p:cNvPr>
          <p:cNvSpPr/>
          <p:nvPr/>
        </p:nvSpPr>
        <p:spPr>
          <a:xfrm>
            <a:off x="6096000" y="4674637"/>
            <a:ext cx="1674935" cy="746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07444580-31B6-F150-71FC-53BD94840C33}"/>
              </a:ext>
            </a:extLst>
          </p:cNvPr>
          <p:cNvSpPr txBox="1"/>
          <p:nvPr/>
        </p:nvSpPr>
        <p:spPr>
          <a:xfrm>
            <a:off x="7827407" y="4597188"/>
            <a:ext cx="1467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err="1">
                <a:solidFill>
                  <a:srgbClr val="FF0000"/>
                </a:solidFill>
              </a:rPr>
              <a:t>Cái</a:t>
            </a:r>
            <a:r>
              <a:rPr lang="vi-VN" sz="2400" dirty="0">
                <a:solidFill>
                  <a:srgbClr val="FF0000"/>
                </a:solidFill>
              </a:rPr>
              <a:t> chân </a:t>
            </a:r>
          </a:p>
        </p:txBody>
      </p:sp>
    </p:spTree>
    <p:extLst>
      <p:ext uri="{BB962C8B-B14F-4D97-AF65-F5344CB8AC3E}">
        <p14:creationId xmlns:p14="http://schemas.microsoft.com/office/powerpoint/2010/main" val="254507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4" grpId="0" animBg="1"/>
      <p:bldP spid="15" grpId="0"/>
      <p:bldP spid="17" grpId="0" animBg="1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7A2A7B-E0BC-C503-DBE3-745B73CF0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D999F3C2-7438-0E21-68A7-68B439F491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11968"/>
            <a:ext cx="12192000" cy="7035281"/>
          </a:xfr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363CDBF9-763B-2722-7290-3CE6ECF44E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" y="-111968"/>
            <a:ext cx="2624624" cy="3499499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51D5BA2C-24D0-21BF-D918-46B7F3E8C1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237" y="-76719"/>
            <a:ext cx="2824065" cy="3429000"/>
          </a:xfrm>
          <a:prstGeom prst="rect">
            <a:avLst/>
          </a:prstGeom>
        </p:spPr>
      </p:pic>
      <p:pic>
        <p:nvPicPr>
          <p:cNvPr id="11" name="Hình ảnh 10">
            <a:extLst>
              <a:ext uri="{FF2B5EF4-FFF2-40B4-BE49-F238E27FC236}">
                <a16:creationId xmlns:a16="http://schemas.microsoft.com/office/drawing/2014/main" id="{AFFA4B8B-04CA-EAFC-DAB0-6B05647EF9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291" y="-76719"/>
            <a:ext cx="5508172" cy="6468188"/>
          </a:xfrm>
          <a:prstGeom prst="rect">
            <a:avLst/>
          </a:prstGeom>
        </p:spPr>
      </p:pic>
      <p:pic>
        <p:nvPicPr>
          <p:cNvPr id="13" name="Hình ảnh 12">
            <a:extLst>
              <a:ext uri="{FF2B5EF4-FFF2-40B4-BE49-F238E27FC236}">
                <a16:creationId xmlns:a16="http://schemas.microsoft.com/office/drawing/2014/main" id="{FEDD3683-3A13-6F97-0AAD-D47085222F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53" y="3470470"/>
            <a:ext cx="5056414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CB60526-34D1-5E7E-3471-0EA19D27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FDB7309B-3DCF-F9DF-413A-82DF5B051A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64694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C5A5E6CD-D2D5-F9F3-F85C-F9818C86982A}"/>
              </a:ext>
            </a:extLst>
          </p:cNvPr>
          <p:cNvSpPr txBox="1"/>
          <p:nvPr/>
        </p:nvSpPr>
        <p:spPr>
          <a:xfrm>
            <a:off x="3275045" y="1224157"/>
            <a:ext cx="2637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" dirty="0"/>
              <a:t>3.Kết </a:t>
            </a:r>
            <a:r>
              <a:rPr lang="vi-VN" sz="4000" dirty="0" err="1"/>
              <a:t>thúc</a:t>
            </a:r>
            <a:r>
              <a:rPr lang="vi-VN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1064025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70</Words>
  <Application>Microsoft Office PowerPoint</Application>
  <PresentationFormat>Màn hình rộng</PresentationFormat>
  <Paragraphs>18</Paragraphs>
  <Slides>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Phạm Thanh Ngân</dc:creator>
  <cp:lastModifiedBy>Phạm Thanh Ngân</cp:lastModifiedBy>
  <cp:revision>3</cp:revision>
  <dcterms:created xsi:type="dcterms:W3CDTF">2022-06-01T05:19:51Z</dcterms:created>
  <dcterms:modified xsi:type="dcterms:W3CDTF">2022-12-05T01:38:49Z</dcterms:modified>
</cp:coreProperties>
</file>