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7" r:id="rId3"/>
    <p:sldId id="277" r:id="rId4"/>
    <p:sldId id="278" r:id="rId5"/>
    <p:sldId id="260" r:id="rId6"/>
    <p:sldId id="274" r:id="rId7"/>
    <p:sldId id="265" r:id="rId8"/>
    <p:sldId id="275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7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54484-8038-40A1-A8F6-6E672B55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9C2E-4D1E-4F59-91D1-95B83ABEEBF7}" type="datetime1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C74CE-79B6-4B2B-9C3C-FB9E1125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F9EEF-DFF9-4634-AC52-6B7FC573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CB401-6D82-4712-B9E2-C59E3520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6A1F-9E99-4E72-9D09-5F6A6C41B36D}" type="datetime1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4DB14-2C5A-43F3-8064-E7F713324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2E516-77F2-401D-B9B5-9210EF44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9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39E17-5C6E-4A2B-BB0E-4DAE9E5C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7B2-BB06-4C2C-A0BF-C3C4D1F4133B}" type="datetime1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A3704-8A44-465E-8FF3-26CB1F40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5BFB1-52BA-4AC8-85AB-F8756C77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5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17E59-F326-4EAB-9A75-5C024FF7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682C1-B5B6-47C4-AB88-E170BB98F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4C99-2FF9-45BC-82B2-7B0E0F9BF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9974-F0DC-4DB8-9A38-2F8F55216D11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8F89-1436-48C4-AAF8-D8D125555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E6940-2BBF-4D0B-8591-39778A538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-4041" y="29183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54F591-5CC5-479C-A731-0A61C4097BBB}"/>
              </a:ext>
            </a:extLst>
          </p:cNvPr>
          <p:cNvSpPr txBox="1"/>
          <p:nvPr/>
        </p:nvSpPr>
        <p:spPr>
          <a:xfrm>
            <a:off x="3257551" y="121950"/>
            <a:ext cx="6029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en-US" sz="1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SỮA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65566F-E76B-4B8D-AE0A-63F8458033BE}"/>
              </a:ext>
            </a:extLst>
          </p:cNvPr>
          <p:cNvSpPr txBox="1"/>
          <p:nvPr/>
        </p:nvSpPr>
        <p:spPr>
          <a:xfrm>
            <a:off x="2857500" y="2291380"/>
            <a:ext cx="703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NGÔN NGỮ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0AE9DD-3FDB-4D89-B134-019854FEEAC8}"/>
              </a:ext>
            </a:extLst>
          </p:cNvPr>
          <p:cNvSpPr txBox="1"/>
          <p:nvPr/>
        </p:nvSpPr>
        <p:spPr>
          <a:xfrm>
            <a:off x="2665881" y="3257487"/>
            <a:ext cx="685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3CE88E-29F4-4CC1-A6CF-2593962EEEBF}"/>
              </a:ext>
            </a:extLst>
          </p:cNvPr>
          <p:cNvSpPr txBox="1"/>
          <p:nvPr/>
        </p:nvSpPr>
        <p:spPr>
          <a:xfrm>
            <a:off x="3257549" y="3734974"/>
            <a:ext cx="6029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(24-36 </a:t>
            </a:r>
            <a:r>
              <a:rPr lang="en-US" sz="2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0AE756-78B8-45A5-B601-885A0ADF3D13}"/>
              </a:ext>
            </a:extLst>
          </p:cNvPr>
          <p:cNvSpPr txBox="1"/>
          <p:nvPr/>
        </p:nvSpPr>
        <p:spPr>
          <a:xfrm>
            <a:off x="2724152" y="6151974"/>
            <a:ext cx="6029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HỌC: 2021-2022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2458C460-5DB1-FE59-DF30-1B49B3717E0A}"/>
              </a:ext>
            </a:extLst>
          </p:cNvPr>
          <p:cNvSpPr txBox="1"/>
          <p:nvPr/>
        </p:nvSpPr>
        <p:spPr>
          <a:xfrm>
            <a:off x="5999584" y="1334278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vi-VN" sz="1600" dirty="0"/>
          </a:p>
        </p:txBody>
      </p:sp>
      <p:pic>
        <p:nvPicPr>
          <p:cNvPr id="5" name="Picture 2" descr="C:\Users\Welcome\Downloads\logo (2).jpg">
            <a:extLst>
              <a:ext uri="{FF2B5EF4-FFF2-40B4-BE49-F238E27FC236}">
                <a16:creationId xmlns:a16="http://schemas.microsoft.com/office/drawing/2014/main" id="{D3B8A292-C257-C8E2-D7E7-81E97EC79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647" y="980394"/>
            <a:ext cx="997131" cy="100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080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33333E-6 4.44444E-6 L 3.33333E-6 -0.07223 " pathEditMode="relative" rAng="0" ptsTypes="AA">
                                      <p:cBhvr>
                                        <p:cTn id="18" dur="1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9" dur="8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875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875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875" fill="hold">
                                          <p:stCondLst>
                                            <p:cond delay="2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4" presetClass="emph" presetSubtype="0" fill="hold" grpId="0" nodeType="withEffect">
                                  <p:stCondLst>
                                    <p:cond delay="4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4" presetClass="emph" presetSubtype="0" fill="hold" grpId="0" nodeType="withEffect">
                                  <p:stCondLst>
                                    <p:cond delay="8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0" y="0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504AAD96-55CA-183C-A550-E396E31C857D}"/>
              </a:ext>
            </a:extLst>
          </p:cNvPr>
          <p:cNvSpPr txBox="1"/>
          <p:nvPr/>
        </p:nvSpPr>
        <p:spPr>
          <a:xfrm>
            <a:off x="1222311" y="93306"/>
            <a:ext cx="87710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dirty="0">
                <a:solidFill>
                  <a:srgbClr val="FF0000"/>
                </a:solidFill>
              </a:rPr>
              <a:t>1.Ổn </a:t>
            </a:r>
            <a:r>
              <a:rPr lang="en-US" sz="4000" dirty="0" err="1">
                <a:solidFill>
                  <a:srgbClr val="FF0000"/>
                </a:solidFill>
              </a:rPr>
              <a:t>định</a:t>
            </a:r>
            <a:r>
              <a:rPr lang="en-US" sz="4000" dirty="0">
                <a:solidFill>
                  <a:srgbClr val="FF0000"/>
                </a:solidFill>
              </a:rPr>
              <a:t> : </a:t>
            </a:r>
            <a:r>
              <a:rPr lang="en-US" sz="4000" dirty="0" err="1">
                <a:solidFill>
                  <a:srgbClr val="FF0000"/>
                </a:solidFill>
              </a:rPr>
              <a:t>Cô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và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trẻ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chơi</a:t>
            </a:r>
            <a:r>
              <a:rPr lang="en-US" sz="4000" dirty="0">
                <a:solidFill>
                  <a:srgbClr val="FF0000"/>
                </a:solidFill>
              </a:rPr>
              <a:t> Tc “</a:t>
            </a:r>
            <a:r>
              <a:rPr lang="en-US" sz="4000" dirty="0" err="1">
                <a:solidFill>
                  <a:srgbClr val="FF0000"/>
                </a:solidFill>
              </a:rPr>
              <a:t>Gieo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hạt</a:t>
            </a:r>
            <a:r>
              <a:rPr lang="en-US" sz="4000" dirty="0">
                <a:solidFill>
                  <a:srgbClr val="FF0000"/>
                </a:solidFill>
              </a:rPr>
              <a:t> ’’ </a:t>
            </a:r>
            <a:endParaRPr lang="vi-VN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3650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0">
        <p15:prstTrans prst="fracture"/>
      </p:transition>
    </mc:Choice>
    <mc:Fallback xmlns="">
      <p:transition spd="slow" advClick="0" advTm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5FF245-B033-A6C3-CABE-526CB6D80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CB3100-2DEF-B8D3-F979-5AD5E9F290B4}"/>
              </a:ext>
            </a:extLst>
          </p:cNvPr>
          <p:cNvSpPr txBox="1"/>
          <p:nvPr/>
        </p:nvSpPr>
        <p:spPr>
          <a:xfrm>
            <a:off x="4944862" y="1926454"/>
            <a:ext cx="28007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dirty="0"/>
              <a:t>2.Phuong </a:t>
            </a:r>
            <a:r>
              <a:rPr lang="en-US" sz="3200" dirty="0" err="1"/>
              <a:t>pháp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510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0" y="-87495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985020-0C2C-4336-92E5-A24CE3152C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757" y="1908699"/>
            <a:ext cx="8176334" cy="486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11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BF30DEE-E9DA-EBE2-F437-CD47FF6D2E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1"/>
            <a:ext cx="8667730" cy="65960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D88CBD-A557-E286-8714-7367B718E9DE}"/>
              </a:ext>
            </a:extLst>
          </p:cNvPr>
          <p:cNvSpPr txBox="1"/>
          <p:nvPr/>
        </p:nvSpPr>
        <p:spPr>
          <a:xfrm>
            <a:off x="222419" y="2237172"/>
            <a:ext cx="30794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 err="1"/>
              <a:t>Vàng</a:t>
            </a:r>
            <a:r>
              <a:rPr lang="en-US" sz="2800" dirty="0"/>
              <a:t>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mặt</a:t>
            </a:r>
            <a:r>
              <a:rPr lang="en-US" sz="2800" dirty="0"/>
              <a:t> </a:t>
            </a:r>
            <a:r>
              <a:rPr lang="en-US" sz="2800" dirty="0" err="1"/>
              <a:t>trăng</a:t>
            </a:r>
            <a:endParaRPr lang="en-US" sz="2800" dirty="0"/>
          </a:p>
          <a:p>
            <a:pPr algn="l"/>
            <a:r>
              <a:rPr lang="en-US" sz="2800" dirty="0"/>
              <a:t>Treo </a:t>
            </a:r>
            <a:r>
              <a:rPr lang="en-US" sz="2800" dirty="0" err="1"/>
              <a:t>trên</a:t>
            </a:r>
            <a:r>
              <a:rPr lang="en-US" sz="2800" dirty="0"/>
              <a:t> </a:t>
            </a:r>
            <a:r>
              <a:rPr lang="en-US" sz="2800" dirty="0" err="1"/>
              <a:t>vòm</a:t>
            </a:r>
            <a:r>
              <a:rPr lang="en-US" sz="2800" dirty="0"/>
              <a:t> </a:t>
            </a:r>
            <a:r>
              <a:rPr lang="en-US" sz="2800" dirty="0" err="1"/>
              <a:t>lá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413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F9AAF3-7109-0D40-D270-049B057701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652" y="0"/>
            <a:ext cx="9191328" cy="685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B78615F-B203-18D4-95C4-51FF5D8782AC}"/>
              </a:ext>
            </a:extLst>
          </p:cNvPr>
          <p:cNvSpPr txBox="1"/>
          <p:nvPr/>
        </p:nvSpPr>
        <p:spPr>
          <a:xfrm>
            <a:off x="310718" y="2539014"/>
            <a:ext cx="2606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/>
              <a:t>Da </a:t>
            </a:r>
            <a:r>
              <a:rPr lang="en-US" sz="2400" dirty="0" err="1"/>
              <a:t>nhẵn</a:t>
            </a:r>
            <a:r>
              <a:rPr lang="en-US" sz="2400" dirty="0"/>
              <a:t> </a:t>
            </a:r>
            <a:r>
              <a:rPr lang="en-US" sz="2400" dirty="0" err="1"/>
              <a:t>mịn</a:t>
            </a:r>
            <a:r>
              <a:rPr lang="en-US" sz="2400" dirty="0"/>
              <a:t> </a:t>
            </a:r>
            <a:r>
              <a:rPr lang="en-US" sz="2400" dirty="0" err="1"/>
              <a:t>màng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671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0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2465C17-C971-E27E-998E-7C1077366B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664" y="0"/>
            <a:ext cx="8039690" cy="70133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1F6FE1F-4BCB-B65C-9535-3939568523D5}"/>
              </a:ext>
            </a:extLst>
          </p:cNvPr>
          <p:cNvSpPr txBox="1"/>
          <p:nvPr/>
        </p:nvSpPr>
        <p:spPr>
          <a:xfrm>
            <a:off x="710214" y="2698812"/>
            <a:ext cx="29498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dirty="0" err="1"/>
              <a:t>Thị</a:t>
            </a:r>
            <a:r>
              <a:rPr lang="en-US" sz="3200" dirty="0"/>
              <a:t> </a:t>
            </a:r>
            <a:r>
              <a:rPr lang="en-US" sz="3200" dirty="0" err="1"/>
              <a:t>ơi</a:t>
            </a:r>
            <a:r>
              <a:rPr lang="en-US" sz="3200" dirty="0"/>
              <a:t> </a:t>
            </a:r>
            <a:r>
              <a:rPr lang="en-US" sz="3200" dirty="0" err="1"/>
              <a:t>thơm</a:t>
            </a:r>
            <a:r>
              <a:rPr lang="en-US" sz="3200" dirty="0"/>
              <a:t> </a:t>
            </a:r>
            <a:r>
              <a:rPr lang="en-US" sz="3200" dirty="0" err="1"/>
              <a:t>quá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771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0">
        <p:circle/>
      </p:transition>
    </mc:Choice>
    <mc:Fallback xmlns="">
      <p:transition spd="slow" advClick="0" advTm="0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0" y="88776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Hình động cảm ơn đẹp, dễ thương tạo cảm giác nhẹ nhàng, vui vẻ">
            <a:extLst>
              <a:ext uri="{FF2B5EF4-FFF2-40B4-BE49-F238E27FC236}">
                <a16:creationId xmlns:a16="http://schemas.microsoft.com/office/drawing/2014/main" id="{D1D2AC93-1A52-4797-9B8F-55C1CD16FD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Hình động cảm ơn đẹp, dễ thương tạo cảm giác nhẹ nhàng, vui vẻ">
            <a:extLst>
              <a:ext uri="{FF2B5EF4-FFF2-40B4-BE49-F238E27FC236}">
                <a16:creationId xmlns:a16="http://schemas.microsoft.com/office/drawing/2014/main" id="{2F52ED98-8AF1-40BA-A284-719113745E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AA962C-EA55-CFA0-1D6B-BF37B1659026}"/>
              </a:ext>
            </a:extLst>
          </p:cNvPr>
          <p:cNvSpPr txBox="1"/>
          <p:nvPr/>
        </p:nvSpPr>
        <p:spPr>
          <a:xfrm>
            <a:off x="4767309" y="2423604"/>
            <a:ext cx="2190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dirty="0"/>
              <a:t>3.Kết </a:t>
            </a:r>
            <a:r>
              <a:rPr lang="en-US" sz="3600" dirty="0" err="1"/>
              <a:t>thúc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216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0">
        <p14:glitter pattern="hexagon"/>
      </p:transition>
    </mc:Choice>
    <mc:Fallback xmlns="">
      <p:transition spd="slow" advClick="0" advTm="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olor of 2020">
      <a:dk1>
        <a:srgbClr val="3F3F3F"/>
      </a:dk1>
      <a:lt1>
        <a:sysClr val="window" lastClr="FFFFFF"/>
      </a:lt1>
      <a:dk2>
        <a:srgbClr val="1D4E89"/>
      </a:dk2>
      <a:lt2>
        <a:srgbClr val="E7E6E6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Custom 5">
      <a:majorFont>
        <a:latin typeface="A3.OpenSansBold-San"/>
        <a:ea typeface=""/>
        <a:cs typeface=""/>
      </a:majorFont>
      <a:minorFont>
        <a:latin typeface="A3.OpenSans-S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36CCA3C8-FB70-425A-B14B-971518CD6F9B}" vid="{79AB96CF-892F-4ED8-95E7-AFCB2B327C5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CCA3C8-FB70-425A-B14B-971518CD6F9B}" vid="{8B8E1547-395E-4517-8FD5-2495E28BE1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182</TotalTime>
  <Words>75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A3.OpenSansBold-San</vt:lpstr>
      <vt:lpstr>A3.OpenSans-San</vt:lpstr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</dc:creator>
  <cp:lastModifiedBy>Administrator</cp:lastModifiedBy>
  <cp:revision>19</cp:revision>
  <dcterms:created xsi:type="dcterms:W3CDTF">2021-12-02T18:34:29Z</dcterms:created>
  <dcterms:modified xsi:type="dcterms:W3CDTF">2022-12-04T13:48:39Z</dcterms:modified>
</cp:coreProperties>
</file>