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0000FF"/>
    <a:srgbClr val="FFCC99"/>
    <a:srgbClr val="00FF00"/>
    <a:srgbClr val="79FD6F"/>
    <a:srgbClr val="15CD34"/>
    <a:srgbClr val="72FD67"/>
    <a:srgbClr val="9966FF"/>
    <a:srgbClr val="C5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F991-39EA-4C2C-9CC3-2ADFDC5BB96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" y="-5276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262741" y="143073"/>
            <a:ext cx="3211999" cy="3138089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6544" y="4485239"/>
            <a:ext cx="7122237" cy="1609499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Dung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00674" y="-276794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9985" y="1821030"/>
            <a:ext cx="104594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BÀI HỌC ĐẦU </a:t>
            </a:r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GẤU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4418829" y="5645750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024329" y="5066162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67167" y="3075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11384" y="4071994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9376" y="916012"/>
            <a:ext cx="407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587635" y="6026077"/>
            <a:ext cx="40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2017- 2018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6320" y="20698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8" grpId="0"/>
      <p:bldP spid="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tôi </a:t>
            </a:r>
            <a:r>
              <a:rPr lang="vi-VN" sz="4000" b="1" i="1" dirty="0">
                <a:solidFill>
                  <a:schemeClr val="tx1"/>
                </a:solidFill>
                <a:latin typeface="+mj-lt"/>
              </a:rPr>
              <a:t>với! Ai cứu tôi !!!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 xin lỗi bác Voi,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 bác Voi!</a:t>
            </a:r>
            <a:endParaRPr lang="vi-VN" sz="36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hlinkClick r:id="rId2" action="ppaction://hlinksldjump"/>
          </p:cNvPr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7" y="511191"/>
            <a:ext cx="4079483" cy="2536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7" name="Rounded Rectangular Callout 106"/>
          <p:cNvSpPr/>
          <p:nvPr/>
        </p:nvSpPr>
        <p:spPr>
          <a:xfrm>
            <a:off x="7521491" y="1720901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  <a:latin typeface="+mj-lt"/>
              </a:rPr>
              <a:t>– </a:t>
            </a:r>
            <a:r>
              <a:rPr lang="vi-VN" sz="2800" b="1" i="1" dirty="0">
                <a:solidFill>
                  <a:srgbClr val="3D3D3D"/>
                </a:solidFill>
                <a:latin typeface="+mj-lt"/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D3D3D"/>
              </a:solidFill>
              <a:latin typeface="+mj-lt"/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000553" y="-34144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562360" y="317349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Khi </a:t>
            </a:r>
            <a:r>
              <a:rPr lang="vi-VN" sz="3200" b="1" i="1" dirty="0">
                <a:solidFill>
                  <a:srgbClr val="3D3D3D"/>
                </a:solidFill>
                <a:latin typeface="+mj-lt"/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  <a:latin typeface="+mj-lt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  <a:latin typeface="+mj-lt"/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.</a:t>
            </a:r>
            <a:endParaRPr lang="vi-VN" sz="3200" b="1" i="1" dirty="0">
              <a:solidFill>
                <a:srgbClr val="3D3D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5" grpId="0" animBg="1"/>
      <p:bldP spid="6" grpId="0" animBg="1"/>
      <p:bldP spid="107" grpId="0" animBg="1"/>
      <p:bldP spid="107" grpId="1" animBg="1"/>
      <p:bldP spid="2" grpId="0" animBg="1"/>
      <p:bldP spid="2" grpId="1" animBg="1"/>
      <p:bldP spid="102" grpId="0" animBg="1"/>
      <p:bldP spid="102" grpId="1" animBg="1"/>
      <p:bldP spid="101" grpId="0" animBg="1"/>
      <p:bldP spid="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021" y="1037052"/>
            <a:ext cx="1034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5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095" y="2066379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568" y="2926270"/>
            <a:ext cx="882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063" y="346456"/>
            <a:ext cx="10876548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:          </a:t>
            </a: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gấu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cứ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nhầm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lẫn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".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chuyến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ấy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cám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đấy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minh: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ràng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cực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endParaRPr lang="en-US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1347" y="17181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568" y="2926270"/>
            <a:ext cx="882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o-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1820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347" y="303514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3284" y="1090862"/>
            <a:ext cx="5727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BigBook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259</Words>
  <Application>Microsoft Office PowerPoint</Application>
  <PresentationFormat>Widescreen</PresentationFormat>
  <Paragraphs>41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Phong4T1</cp:lastModifiedBy>
  <cp:revision>178</cp:revision>
  <dcterms:created xsi:type="dcterms:W3CDTF">2016-12-05T06:47:06Z</dcterms:created>
  <dcterms:modified xsi:type="dcterms:W3CDTF">2022-12-03T07:06:15Z</dcterms:modified>
</cp:coreProperties>
</file>