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4"/>
            <a:ext cx="9162240" cy="68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TRƯỜNG MẦM NON HOA SỮA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447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 TRIỂN NGÔN NGỮ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57580" y="3124200"/>
            <a:ext cx="967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52600" y="449580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Lan Anh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6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9" y="266699"/>
            <a:ext cx="86312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2" y="15534"/>
            <a:ext cx="9128567" cy="68424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4800"/>
            <a:ext cx="856042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0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0" y="304800"/>
            <a:ext cx="8610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1" y="286475"/>
            <a:ext cx="8659299" cy="61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TRƯỜNG MẦM NON HOA SỮA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Admin</cp:lastModifiedBy>
  <cp:revision>8</cp:revision>
  <dcterms:created xsi:type="dcterms:W3CDTF">2006-08-16T00:00:00Z</dcterms:created>
  <dcterms:modified xsi:type="dcterms:W3CDTF">2022-12-02T08:57:33Z</dcterms:modified>
</cp:coreProperties>
</file>