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2" r:id="rId3"/>
    <p:sldId id="263" r:id="rId4"/>
    <p:sldId id="264" r:id="rId5"/>
    <p:sldId id="256" r:id="rId6"/>
    <p:sldId id="259" r:id="rId7"/>
    <p:sldId id="257" r:id="rId8"/>
    <p:sldId id="258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8F0-83C0-419D-83BD-D4E49FE13B7B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10A9-631D-4F24-A6A2-C652A7D9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12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8F0-83C0-419D-83BD-D4E49FE13B7B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10A9-631D-4F24-A6A2-C652A7D9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2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8F0-83C0-419D-83BD-D4E49FE13B7B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10A9-631D-4F24-A6A2-C652A7D9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90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8F0-83C0-419D-83BD-D4E49FE13B7B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10A9-631D-4F24-A6A2-C652A7D9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3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8F0-83C0-419D-83BD-D4E49FE13B7B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10A9-631D-4F24-A6A2-C652A7D9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34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8F0-83C0-419D-83BD-D4E49FE13B7B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10A9-631D-4F24-A6A2-C652A7D9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394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8F0-83C0-419D-83BD-D4E49FE13B7B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10A9-631D-4F24-A6A2-C652A7D9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57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8F0-83C0-419D-83BD-D4E49FE13B7B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10A9-631D-4F24-A6A2-C652A7D9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7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8F0-83C0-419D-83BD-D4E49FE13B7B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10A9-631D-4F24-A6A2-C652A7D9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71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8F0-83C0-419D-83BD-D4E49FE13B7B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10A9-631D-4F24-A6A2-C652A7D9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1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C8F0-83C0-419D-83BD-D4E49FE13B7B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F10A9-631D-4F24-A6A2-C652A7D9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9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5C8F0-83C0-419D-83BD-D4E49FE13B7B}" type="datetimeFigureOut">
              <a:rPr lang="en-US" smtClean="0"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F10A9-631D-4F24-A6A2-C652A7D9E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48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58456" y="689547"/>
            <a:ext cx="9698489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FF0000"/>
                </a:solidFill>
              </a:rPr>
              <a:t>NHỮNG ĐỘNG TÁC YOGA</a:t>
            </a:r>
          </a:p>
          <a:p>
            <a:pPr algn="ctr"/>
            <a:r>
              <a:rPr lang="en-US" sz="5400" b="1" smtClean="0">
                <a:solidFill>
                  <a:srgbClr val="FF0000"/>
                </a:solidFill>
              </a:rPr>
              <a:t> CHO TRẺ MẦM </a:t>
            </a:r>
            <a:r>
              <a:rPr lang="en-US" sz="5400" b="1" smtClean="0">
                <a:solidFill>
                  <a:srgbClr val="FF0000"/>
                </a:solidFill>
              </a:rPr>
              <a:t>NON</a:t>
            </a:r>
          </a:p>
          <a:p>
            <a:pPr algn="ctr"/>
            <a:endParaRPr lang="en-US" sz="5400" b="1" smtClean="0">
              <a:solidFill>
                <a:srgbClr val="FF0000"/>
              </a:solidFill>
            </a:endParaRPr>
          </a:p>
          <a:p>
            <a:pPr algn="ctr"/>
            <a:r>
              <a:rPr lang="en-US" sz="4000" b="1" smtClean="0">
                <a:solidFill>
                  <a:srgbClr val="FF0000"/>
                </a:solidFill>
              </a:rPr>
              <a:t>Giáo viên: Hoàng Thị Hùy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389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32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268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84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1999" cy="722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59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709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8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40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58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39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02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15</Words>
  <Application>Microsoft Office PowerPoint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NBC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Win7 x86</dc:creator>
  <cp:lastModifiedBy>All users Win7 x86</cp:lastModifiedBy>
  <cp:revision>5</cp:revision>
  <dcterms:created xsi:type="dcterms:W3CDTF">2022-12-28T02:10:53Z</dcterms:created>
  <dcterms:modified xsi:type="dcterms:W3CDTF">2022-12-30T05:00:36Z</dcterms:modified>
</cp:coreProperties>
</file>