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5" r:id="rId3"/>
    <p:sldId id="259" r:id="rId4"/>
    <p:sldId id="278" r:id="rId5"/>
    <p:sldId id="268" r:id="rId6"/>
    <p:sldId id="288" r:id="rId7"/>
    <p:sldId id="281" r:id="rId8"/>
    <p:sldId id="276" r:id="rId9"/>
    <p:sldId id="275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1-09-02T02:54:54.7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16197 6697 0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2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334-6A86-417E-974D-172DC19DFDF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1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4B334-6A86-417E-974D-172DC19DFDF2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2C1E-7A23-41FA-AFBA-8F3631813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9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12115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42761"/>
            <a:ext cx="10515600" cy="3957494"/>
          </a:xfrm>
        </p:spPr>
        <p:txBody>
          <a:bodyPr/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iới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12115800" cy="679209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80209" y="1336965"/>
            <a:ext cx="10515600" cy="2039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ngôn ngữ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4327" y="3396048"/>
            <a:ext cx="9809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đề:Gia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VNI-Avo" pitchFamily="2" charset="0"/>
                <a:cs typeface="Times New Roman" panose="02020603050405020304" pitchFamily="18" charset="0"/>
              </a:rPr>
              <a:t>ñình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giáo bé</a:t>
            </a:r>
            <a:r>
              <a:rPr lang="en-US" sz="36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Hoàng Thị Hùy</a:t>
            </a:r>
            <a:endParaRPr lang="en-US" sz="36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831274"/>
            <a:ext cx="10515600" cy="4752108"/>
          </a:xfrm>
        </p:spPr>
        <p:txBody>
          <a:bodyPr>
            <a:normAutofit/>
          </a:bodyPr>
          <a:lstStyle/>
          <a:p>
            <a:pPr algn="ctr"/>
            <a:r>
              <a:rPr lang="vi-VN" b="1" dirty="0"/>
              <a:t>Kết </a:t>
            </a:r>
            <a:r>
              <a:rPr lang="vi-VN" b="1" dirty="0" smtClean="0"/>
              <a:t>thúc</a:t>
            </a:r>
            <a:r>
              <a:rPr lang="en-US" b="1" dirty="0" smtClean="0"/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smtClean="0"/>
              <a:t>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áu yêu bà - Bà ơi bà - Karaoke - Beat chuẩ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201" end="59235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3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4947" y="0"/>
            <a:ext cx="558838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VNI-Avo" pitchFamily="2" charset="0"/>
              </a:rPr>
              <a:t>Baø</a:t>
            </a:r>
            <a:r>
              <a:rPr lang="en-US" sz="7200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VNI-Avo" pitchFamily="2" charset="0"/>
              </a:rPr>
              <a:t>vaø</a:t>
            </a:r>
            <a:r>
              <a:rPr lang="en-US" sz="7200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VNI-Avo" pitchFamily="2" charset="0"/>
              </a:rPr>
              <a:t>chaùu</a:t>
            </a:r>
            <a:endParaRPr lang="en-US" sz="7200" dirty="0" smtClean="0">
              <a:solidFill>
                <a:srgbClr val="FFFF00"/>
              </a:solidFill>
              <a:latin typeface="VNI-Avo" pitchFamily="2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VNI-Avo" pitchFamily="2" charset="0"/>
              </a:rPr>
              <a:t>Phan </a:t>
            </a:r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</a:rPr>
              <a:t>Thò</a:t>
            </a:r>
            <a:r>
              <a:rPr lang="en-US" sz="3200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</a:rPr>
              <a:t>Thoï</a:t>
            </a:r>
            <a:endParaRPr lang="en-US" sz="3200" dirty="0">
              <a:solidFill>
                <a:srgbClr val="FFFF0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4968" y="1699515"/>
            <a:ext cx="10515600" cy="3680403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Phaàn</a:t>
            </a:r>
            <a:r>
              <a:rPr lang="en-US" sz="6600" dirty="0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 1: </a:t>
            </a:r>
            <a:r>
              <a:rPr lang="en-US" sz="6600" dirty="0" err="1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Khaùm</a:t>
            </a:r>
            <a:r>
              <a:rPr lang="en-US" sz="6600" dirty="0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phaù</a:t>
            </a:r>
            <a:r>
              <a:rPr lang="en-US" sz="6600" dirty="0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.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00100" y="1542761"/>
            <a:ext cx="10515600" cy="3680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Phát triển bài</a:t>
            </a:r>
            <a:b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08909" y="1330035"/>
            <a:ext cx="8610599" cy="372687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507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339048" y="217319"/>
            <a:ext cx="5852952" cy="131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FF00"/>
                </a:solidFill>
                <a:latin typeface="VNI-Avo" pitchFamily="2" charset="0"/>
              </a:rPr>
              <a:t>Hai </a:t>
            </a:r>
            <a:r>
              <a:rPr lang="en-US" sz="3600" dirty="0" err="1" smtClean="0">
                <a:solidFill>
                  <a:srgbClr val="FFFF00"/>
                </a:solidFill>
                <a:latin typeface="VNI-Avo" pitchFamily="2" charset="0"/>
              </a:rPr>
              <a:t>baø</a:t>
            </a:r>
            <a:r>
              <a:rPr lang="en-US" sz="3600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VNI-Avo" pitchFamily="2" charset="0"/>
              </a:rPr>
              <a:t>chaùu</a:t>
            </a:r>
            <a:r>
              <a:rPr lang="en-US" sz="3600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VNI-Avo" pitchFamily="2" charset="0"/>
              </a:rPr>
              <a:t>chuùng</a:t>
            </a:r>
            <a:r>
              <a:rPr lang="en-US" sz="3600" dirty="0" smtClean="0">
                <a:solidFill>
                  <a:srgbClr val="FFFF00"/>
                </a:solidFill>
                <a:latin typeface="VNI-Avo" pitchFamily="2" charset="0"/>
              </a:rPr>
              <a:t> ta</a:t>
            </a:r>
          </a:p>
          <a:p>
            <a:r>
              <a:rPr lang="en-US" sz="3600" dirty="0" err="1" smtClean="0">
                <a:solidFill>
                  <a:srgbClr val="FFFF00"/>
                </a:solidFill>
                <a:latin typeface="VNI-Avo" pitchFamily="2" charset="0"/>
              </a:rPr>
              <a:t>Soáng</a:t>
            </a:r>
            <a:r>
              <a:rPr lang="en-US" sz="3600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VNI-Avo" pitchFamily="2" charset="0"/>
              </a:rPr>
              <a:t>vui</a:t>
            </a:r>
            <a:r>
              <a:rPr lang="en-US" sz="3600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VNI-Avo" pitchFamily="2" charset="0"/>
              </a:rPr>
              <a:t>vaø</a:t>
            </a:r>
            <a:r>
              <a:rPr lang="en-US" sz="3600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VNI-Avo" pitchFamily="2" charset="0"/>
              </a:rPr>
              <a:t>soáng</a:t>
            </a:r>
            <a:r>
              <a:rPr lang="en-US" sz="3600" dirty="0" smtClean="0">
                <a:solidFill>
                  <a:srgbClr val="FFFF00"/>
                </a:solidFill>
                <a:latin typeface="VNI-Avo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VNI-Avo" pitchFamily="2" charset="0"/>
              </a:rPr>
              <a:t>khoûe</a:t>
            </a:r>
            <a:endParaRPr lang="en-US" sz="3600" dirty="0">
              <a:solidFill>
                <a:srgbClr val="FFFF00"/>
              </a:solidFill>
              <a:latin typeface="VNI-Avo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65667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01337" y="5995851"/>
            <a:ext cx="4696692" cy="1058091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Beù</a:t>
            </a:r>
            <a:r>
              <a:rPr lang="en-US" sz="3200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ôi</a:t>
            </a:r>
            <a:r>
              <a:rPr lang="en-US" sz="3200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mau</a:t>
            </a:r>
            <a:r>
              <a:rPr lang="en-US" sz="3200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thöùc</a:t>
            </a:r>
            <a:r>
              <a:rPr lang="en-US" sz="3200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daäy</a:t>
            </a:r>
            <a:endParaRPr lang="en-US" sz="32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>
          <a:xfrm>
            <a:off x="6165668" y="0"/>
            <a:ext cx="6026331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917178" y="5995850"/>
            <a:ext cx="4696692" cy="1058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Taäp</a:t>
            </a:r>
            <a:r>
              <a:rPr lang="en-US" sz="3200" dirty="0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theå</a:t>
            </a:r>
            <a:r>
              <a:rPr lang="en-US" sz="3200" dirty="0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duïc</a:t>
            </a:r>
            <a:r>
              <a:rPr lang="en-US" sz="3200" dirty="0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vôùi</a:t>
            </a:r>
            <a:r>
              <a:rPr lang="en-US" sz="3200" dirty="0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baø</a:t>
            </a:r>
            <a:endParaRPr lang="en-US" sz="3200" dirty="0">
              <a:solidFill>
                <a:srgbClr val="FFFF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4" y="1399309"/>
            <a:ext cx="10207336" cy="407323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smtClean="0">
                <a:solidFill>
                  <a:srgbClr val="000000"/>
                </a:solidFill>
                <a:latin typeface="Times New Roman (Headings)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 (Headings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 (Headings)"/>
                <a:cs typeface="Times New Roman" panose="02020603050405020304" pitchFamily="18" charset="0"/>
              </a:rPr>
              <a:t> =&gt; </a:t>
            </a:r>
            <a:r>
              <a:rPr lang="en-US" sz="3600" dirty="0" err="1" smtClean="0">
                <a:latin typeface="Times New Roman (Headings)"/>
                <a:cs typeface="Times New Roman" panose="02020603050405020304" pitchFamily="18" charset="0"/>
              </a:rPr>
              <a:t>Giảng</a:t>
            </a:r>
            <a:r>
              <a:rPr lang="en-US" sz="3600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 (Headings)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latin typeface="Times New Roman (Headings)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latin typeface="Times New Roman (Headings)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 (Headings)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 (Headings)"/>
                <a:cs typeface="Times New Roman" panose="02020603050405020304" pitchFamily="18" charset="0"/>
              </a:rPr>
              <a:t>thơ</a:t>
            </a:r>
            <a:r>
              <a:rPr lang="en-US" sz="3600" dirty="0" smtClean="0">
                <a:latin typeface="Times New Roman (Headings)"/>
                <a:cs typeface="Times New Roman" panose="02020603050405020304" pitchFamily="18" charset="0"/>
              </a:rPr>
              <a:t>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 là lời bà gọi cháu dậy tập thể dục cùng bà, hai bà cháu cùng sống vui, sống khỏe....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339048" y="217319"/>
            <a:ext cx="5852952" cy="1311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j-ea"/>
                <a:cs typeface="+mj-cs"/>
              </a:rPr>
              <a:t>Hai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j-ea"/>
                <a:cs typeface="+mj-cs"/>
              </a:rPr>
              <a:t>baø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j-ea"/>
                <a:cs typeface="+mj-cs"/>
              </a:rPr>
              <a:t>chaùu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j-ea"/>
                <a:cs typeface="+mj-cs"/>
              </a:rPr>
              <a:t>chuùng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j-ea"/>
                <a:cs typeface="+mj-cs"/>
              </a:rPr>
              <a:t> ta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j-ea"/>
                <a:cs typeface="+mj-cs"/>
              </a:rPr>
              <a:t>Soáng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j-ea"/>
                <a:cs typeface="+mj-cs"/>
              </a:rPr>
              <a:t>vui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j-ea"/>
                <a:cs typeface="+mj-cs"/>
              </a:rPr>
              <a:t>vaø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j-ea"/>
                <a:cs typeface="+mj-cs"/>
              </a:rPr>
              <a:t>soáng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j-ea"/>
                <a:cs typeface="+mj-cs"/>
              </a:rPr>
              <a:t>khoûe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NI-Avo" pitchFamily="2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1840" y="6358039"/>
            <a:ext cx="873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sống vui, sống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9471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1037" y="5951667"/>
            <a:ext cx="4696692" cy="1058091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Beù</a:t>
            </a:r>
            <a:r>
              <a:rPr lang="en-US" sz="3200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ôi</a:t>
            </a:r>
            <a:r>
              <a:rPr lang="en-US" sz="3200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mau</a:t>
            </a:r>
            <a:r>
              <a:rPr lang="en-US" sz="3200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thöùc</a:t>
            </a:r>
            <a:r>
              <a:rPr lang="en-US" sz="3200" dirty="0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VNI-Avo" pitchFamily="2" charset="0"/>
                <a:cs typeface="Times New Roman" panose="02020603050405020304" pitchFamily="18" charset="0"/>
              </a:rPr>
              <a:t>daäy</a:t>
            </a:r>
            <a:endParaRPr lang="en-US" sz="3200" dirty="0">
              <a:solidFill>
                <a:srgbClr val="C000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>
          <a:xfrm>
            <a:off x="5849470" y="0"/>
            <a:ext cx="6340789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131424" y="5828993"/>
            <a:ext cx="4696692" cy="1058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Taäp</a:t>
            </a:r>
            <a:r>
              <a:rPr lang="en-US" sz="3200" dirty="0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theå</a:t>
            </a:r>
            <a:r>
              <a:rPr lang="en-US" sz="3200" dirty="0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duïc</a:t>
            </a:r>
            <a:r>
              <a:rPr lang="en-US" sz="3200" dirty="0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vôùi</a:t>
            </a:r>
            <a:r>
              <a:rPr lang="en-US" sz="3200" dirty="0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baø</a:t>
            </a:r>
            <a:endParaRPr lang="en-US" sz="3200" dirty="0">
              <a:solidFill>
                <a:srgbClr val="FFFF00"/>
              </a:solidFill>
              <a:latin typeface="VNI-Av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3908" y="1615208"/>
            <a:ext cx="41148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latin typeface="+mj-lt"/>
              </a:rPr>
              <a:t> </a:t>
            </a:r>
            <a:r>
              <a:rPr lang="pt-BR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những ai?(3 tuổi)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547" y="1607126"/>
            <a:ext cx="41148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 (Headings)"/>
              </a:rPr>
              <a:t>1</a:t>
            </a:r>
            <a:endParaRPr lang="en-US" sz="6000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27323" y="1607126"/>
            <a:ext cx="4114800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(3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25962" y="1615208"/>
            <a:ext cx="4114800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 (Headings)"/>
              </a:rPr>
              <a:t>2</a:t>
            </a:r>
            <a:endParaRPr lang="en-US" sz="6000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908" y="4081990"/>
            <a:ext cx="4114800" cy="228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dậy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?(3, 4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chemeClr val="tx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2547" y="4081990"/>
            <a:ext cx="4114800" cy="2286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 (Headings)"/>
              </a:rPr>
              <a:t>3</a:t>
            </a:r>
            <a:endParaRPr lang="en-US" sz="6000" dirty="0">
              <a:solidFill>
                <a:schemeClr val="tx1"/>
              </a:solidFill>
              <a:latin typeface="Times New Roman (Headings)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7323" y="4069820"/>
            <a:ext cx="41148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(4, 5 </a:t>
            </a:r>
            <a:r>
              <a:rPr lang="en-US" sz="4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chemeClr val="tx1"/>
              </a:solidFill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26783" y="4061738"/>
            <a:ext cx="4114800" cy="2286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 (Headings)"/>
              </a:rPr>
              <a:t>4</a:t>
            </a:r>
            <a:endParaRPr lang="en-US" sz="6000" dirty="0">
              <a:solidFill>
                <a:srgbClr val="FF0000"/>
              </a:solidFill>
              <a:latin typeface="Times New Roman (Headings)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5830920" y="2410920"/>
              <a:ext cx="36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1560" y="24015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ounded Rectangle 1"/>
          <p:cNvSpPr/>
          <p:nvPr/>
        </p:nvSpPr>
        <p:spPr>
          <a:xfrm>
            <a:off x="4875015" y="1940648"/>
            <a:ext cx="2286000" cy="4114800"/>
          </a:xfrm>
          <a:prstGeom prst="roundRect">
            <a:avLst/>
          </a:prstGeom>
          <a:solidFill>
            <a:srgbClr val="F040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?(4,5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99764" y="1940648"/>
            <a:ext cx="2286000" cy="4114800"/>
          </a:xfrm>
          <a:prstGeom prst="roundRect">
            <a:avLst/>
          </a:prstGeom>
          <a:solidFill>
            <a:srgbClr val="F040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14"/>
            <a:ext cx="12115800" cy="679209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64968" y="1699515"/>
            <a:ext cx="10515600" cy="3680403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Phaàn</a:t>
            </a:r>
            <a:r>
              <a:rPr lang="en-US" sz="6600" dirty="0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 2: </a:t>
            </a:r>
            <a:r>
              <a:rPr lang="en-US" sz="6600" dirty="0" err="1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Taøi</a:t>
            </a:r>
            <a:r>
              <a:rPr lang="en-US" sz="6600" dirty="0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naêng</a:t>
            </a:r>
            <a:r>
              <a:rPr lang="en-US" sz="6600" dirty="0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.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7609" y="-49937"/>
            <a:ext cx="59266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VNI-Avo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VNI-Avo" pitchFamily="2" charset="0"/>
              </a:rPr>
              <a:t>oâ</a:t>
            </a:r>
            <a:r>
              <a:rPr lang="en-US" sz="66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VNI-Avo" pitchFamily="2" charset="0"/>
              </a:rPr>
              <a:t>cöûa</a:t>
            </a:r>
            <a:r>
              <a:rPr lang="en-US" sz="66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VNI-Avo" pitchFamily="2" charset="0"/>
              </a:rPr>
              <a:t>bí</a:t>
            </a:r>
            <a:r>
              <a:rPr lang="en-US" sz="6600" dirty="0" smtClean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VNI-Avo" pitchFamily="2" charset="0"/>
              </a:rPr>
              <a:t>maät</a:t>
            </a:r>
            <a:endParaRPr lang="en-US" sz="48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88 -0.00162 L -0.49088 -0.0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16966 -0.00116 L -0.49036 -0.00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774 4.07407E-6 L 0.52774 4.07407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53086 -0.000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3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06 4.81481E-6 L -0.48906 4.8148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5 0.00208 L -0.50508 0.000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7 -0.00047 L 0.51914 -0.0018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43 -0.00209 L 0.53243 -0.0020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" grpId="0" animBg="1"/>
      <p:bldP spid="1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831273"/>
            <a:ext cx="10515600" cy="544483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3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1" y="181399"/>
            <a:ext cx="8513618" cy="1716278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6103" y="1771505"/>
            <a:ext cx="9640387" cy="3780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+Lớp đọc ( 2 lần).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+Tổ đọc ( mỗi tổ 1 lần).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Nhóm đọc (3 nhóm).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540" algn="just"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 nhân( 4-5 trẻ)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540" algn="just">
              <a:spcAft>
                <a:spcPts val="0"/>
              </a:spcAft>
            </a:pPr>
            <a:r>
              <a:rPr lang="vi-VN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(3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540" algn="just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?( 4, 5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4663" y="4849092"/>
            <a:ext cx="8513618" cy="1690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79209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64968" y="1699515"/>
            <a:ext cx="10515600" cy="3680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Phaàn</a:t>
            </a:r>
            <a:r>
              <a:rPr lang="en-US" sz="6600" dirty="0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 3: </a:t>
            </a:r>
            <a:r>
              <a:rPr lang="en-US" sz="6600" dirty="0" err="1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chung</a:t>
            </a:r>
            <a:r>
              <a:rPr lang="en-US" sz="6600" dirty="0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söùc</a:t>
            </a:r>
            <a:r>
              <a:rPr lang="en-US" sz="6600" dirty="0" smtClean="0">
                <a:solidFill>
                  <a:srgbClr val="0070C0"/>
                </a:solidFill>
                <a:latin typeface="VNI-Avo" pitchFamily="2" charset="0"/>
                <a:cs typeface="Times New Roman" panose="02020603050405020304" pitchFamily="18" charset="0"/>
              </a:rPr>
              <a:t>.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333</Words>
  <Application>Microsoft Office PowerPoint</Application>
  <PresentationFormat>Widescreen</PresentationFormat>
  <Paragraphs>44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.VnTime</vt:lpstr>
      <vt:lpstr>Arial</vt:lpstr>
      <vt:lpstr>Calibri</vt:lpstr>
      <vt:lpstr>Calibri Light</vt:lpstr>
      <vt:lpstr>Times New Roman</vt:lpstr>
      <vt:lpstr>Times New Roman (Headings)</vt:lpstr>
      <vt:lpstr>VNI-Avo</vt:lpstr>
      <vt:lpstr>Office Theme</vt:lpstr>
      <vt:lpstr>Hoạt động 1: Giới thiệu bài Chương trình: Bé yêu thơ.</vt:lpstr>
      <vt:lpstr>Phaàn 1: Khaùm phaù. </vt:lpstr>
      <vt:lpstr>- Cô vừa đọc bài thơ gì? -  Bài thơ do ai sáng tác? </vt:lpstr>
      <vt:lpstr>Beù ôi mau thöùc daäy</vt:lpstr>
      <vt:lpstr>- Bài thơ nói đến ai?  - Bà gọi cháu dậy làm gì?  =&gt; Giảng nội dung bài thơ: Bài thơ là lời bà gọi cháu dậy tập thể dục cùng bà, hai bà cháu cùng sống vui, sống khỏe....</vt:lpstr>
      <vt:lpstr>Beù ôi mau thöùc daäy</vt:lpstr>
      <vt:lpstr>Phaàn 2: Taøi naêng. </vt:lpstr>
      <vt:lpstr>Giáo dục: =&gt; Các con nên kính trọng yêu thương, vâng lời ông bà, để cho ông bà luôn vui vẻ, sống lâu với các con. </vt:lpstr>
      <vt:lpstr>Trẻ đọc thơ các hình thức:</vt:lpstr>
      <vt:lpstr>Kết thúc Chương trình bé yêu thơ : Hẹn gặp lại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 cửa bí mật</dc:title>
  <dc:creator>Windows User</dc:creator>
  <cp:lastModifiedBy>All users Win7 x86</cp:lastModifiedBy>
  <cp:revision>91</cp:revision>
  <dcterms:created xsi:type="dcterms:W3CDTF">2021-09-01T22:08:05Z</dcterms:created>
  <dcterms:modified xsi:type="dcterms:W3CDTF">2023-02-07T03:00:24Z</dcterms:modified>
</cp:coreProperties>
</file>