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38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54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48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27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72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88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84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06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26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0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76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26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-1066800"/>
            <a:ext cx="8915400" cy="7924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PHÒNG GIÁO DỤC VÀ ĐÀO TẠO QUẬN LONG BIÊN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>
                <a:solidFill>
                  <a:srgbClr val="FF0000"/>
                </a:solidFill>
              </a:rPr>
              <a:t>TRƯỜNG MẦM NON HOA SỮA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   </a:t>
            </a:r>
            <a:br>
              <a:rPr lang="en-US" sz="4000" dirty="0" smtClean="0"/>
            </a:br>
            <a:r>
              <a:rPr lang="en-US" sz="4000" dirty="0" smtClean="0">
                <a:solidFill>
                  <a:srgbClr val="006600"/>
                </a:solidFill>
              </a:rPr>
              <a:t/>
            </a:r>
            <a:br>
              <a:rPr lang="en-US" sz="4000" dirty="0" smtClean="0">
                <a:solidFill>
                  <a:srgbClr val="006600"/>
                </a:solidFill>
              </a:rPr>
            </a:br>
            <a:r>
              <a:rPr lang="en-US" sz="4000" dirty="0" smtClean="0">
                <a:solidFill>
                  <a:srgbClr val="006600"/>
                </a:solidFill>
              </a:rPr>
              <a:t/>
            </a:r>
            <a:br>
              <a:rPr lang="en-US" sz="4000" dirty="0" smtClean="0">
                <a:solidFill>
                  <a:srgbClr val="006600"/>
                </a:solidFill>
              </a:rPr>
            </a:br>
            <a:r>
              <a:rPr lang="en-US" sz="2400" dirty="0" err="1" smtClean="0">
                <a:solidFill>
                  <a:srgbClr val="006600"/>
                </a:solidFill>
              </a:rPr>
              <a:t>Năm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 err="1" smtClean="0">
                <a:solidFill>
                  <a:srgbClr val="006600"/>
                </a:solidFill>
              </a:rPr>
              <a:t>học</a:t>
            </a:r>
            <a:r>
              <a:rPr lang="en-US" sz="2400" dirty="0" smtClean="0">
                <a:solidFill>
                  <a:srgbClr val="006600"/>
                </a:solidFill>
              </a:rPr>
              <a:t> 2022-2023</a:t>
            </a:r>
            <a:endParaRPr lang="en-US" sz="2400" dirty="0">
              <a:solidFill>
                <a:srgbClr val="006600"/>
              </a:solidFill>
            </a:endParaRPr>
          </a:p>
        </p:txBody>
      </p:sp>
      <p:pic>
        <p:nvPicPr>
          <p:cNvPr id="6" name="Picture 2" descr="C:\Users\Welcome\Downloads\logo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899858"/>
            <a:ext cx="914400" cy="10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42455" y="2286000"/>
            <a:ext cx="9525000" cy="61722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</a:rPr>
              <a:t>     GIÁO ÁN PHÁT </a:t>
            </a:r>
            <a:r>
              <a:rPr lang="en-US" sz="3600" b="1" dirty="0" smtClean="0">
                <a:solidFill>
                  <a:srgbClr val="0000FF"/>
                </a:solidFill>
              </a:rPr>
              <a:t>TRIỂN NGÔN NGỮ   </a:t>
            </a:r>
            <a:endParaRPr lang="en-US" sz="5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690" y="2916382"/>
            <a:ext cx="87907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Đề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tài</a:t>
            </a:r>
            <a:r>
              <a:rPr lang="en-US" sz="3200" b="1" dirty="0" smtClean="0">
                <a:solidFill>
                  <a:srgbClr val="006600"/>
                </a:solidFill>
              </a:rPr>
              <a:t>: </a:t>
            </a:r>
            <a:r>
              <a:rPr lang="en-US" sz="3200" b="1" dirty="0" err="1" smtClean="0">
                <a:solidFill>
                  <a:srgbClr val="006600"/>
                </a:solidFill>
              </a:rPr>
              <a:t>Thơ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Hoa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đào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>
                <a:solidFill>
                  <a:srgbClr val="006600"/>
                </a:solidFill>
              </a:rPr>
              <a:t/>
            </a:r>
            <a:br>
              <a:rPr lang="en-US" sz="3200" b="1" dirty="0">
                <a:solidFill>
                  <a:srgbClr val="006600"/>
                </a:solidFill>
              </a:rPr>
            </a:br>
            <a:r>
              <a:rPr lang="en-US" sz="3200" b="1" dirty="0">
                <a:solidFill>
                  <a:srgbClr val="006600"/>
                </a:solidFill>
              </a:rPr>
              <a:t>                 </a:t>
            </a:r>
            <a:r>
              <a:rPr lang="en-US" sz="3200" b="1" dirty="0" err="1">
                <a:solidFill>
                  <a:srgbClr val="006600"/>
                </a:solidFill>
              </a:rPr>
              <a:t>Lứa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tuổi</a:t>
            </a:r>
            <a:r>
              <a:rPr lang="en-US" sz="3200" b="1" dirty="0">
                <a:solidFill>
                  <a:srgbClr val="006600"/>
                </a:solidFill>
              </a:rPr>
              <a:t> : </a:t>
            </a:r>
            <a:r>
              <a:rPr lang="en-US" sz="3200" b="1" dirty="0" err="1">
                <a:solidFill>
                  <a:srgbClr val="006600"/>
                </a:solidFill>
              </a:rPr>
              <a:t>Nhà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trẻ</a:t>
            </a:r>
            <a:r>
              <a:rPr lang="en-US" sz="3200" b="1" dirty="0">
                <a:solidFill>
                  <a:srgbClr val="006600"/>
                </a:solidFill>
              </a:rPr>
              <a:t> D1 ( 24 – 36 </a:t>
            </a:r>
            <a:r>
              <a:rPr lang="en-US" sz="3200" b="1" dirty="0" err="1">
                <a:solidFill>
                  <a:srgbClr val="006600"/>
                </a:solidFill>
              </a:rPr>
              <a:t>tháng</a:t>
            </a:r>
            <a:r>
              <a:rPr lang="en-US" sz="3200" dirty="0" smtClean="0">
                <a:solidFill>
                  <a:srgbClr val="0066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8843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9" y="-62345"/>
            <a:ext cx="9143999" cy="6934200"/>
          </a:xfrm>
        </p:spPr>
      </p:pic>
      <p:sp>
        <p:nvSpPr>
          <p:cNvPr id="6" name="TextBox 5"/>
          <p:cNvSpPr txBox="1"/>
          <p:nvPr/>
        </p:nvSpPr>
        <p:spPr>
          <a:xfrm>
            <a:off x="65809" y="226727"/>
            <a:ext cx="2222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1. </a:t>
            </a:r>
            <a:r>
              <a:rPr lang="en-US" sz="3200" dirty="0" err="1" smtClean="0"/>
              <a:t>Ổn</a:t>
            </a:r>
            <a:r>
              <a:rPr lang="en-US" sz="3200" dirty="0" smtClean="0"/>
              <a:t> </a:t>
            </a:r>
            <a:r>
              <a:rPr lang="en-US" sz="3200" dirty="0" err="1" smtClean="0"/>
              <a:t>định</a:t>
            </a:r>
            <a:r>
              <a:rPr lang="en-US" sz="3200" dirty="0" smtClean="0"/>
              <a:t> 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0273" y="1828800"/>
            <a:ext cx="370806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Hoa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gì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nhỏ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200" dirty="0" err="1" smtClean="0">
                <a:solidFill>
                  <a:srgbClr val="FF0000"/>
                </a:solidFill>
              </a:rPr>
              <a:t>Cánh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màu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hồng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tươi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200" dirty="0" err="1" smtClean="0">
                <a:solidFill>
                  <a:srgbClr val="FF0000"/>
                </a:solidFill>
              </a:rPr>
              <a:t>Hễ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thấy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hoa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cười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200" dirty="0" err="1" smtClean="0">
                <a:solidFill>
                  <a:srgbClr val="FF0000"/>
                </a:solidFill>
              </a:rPr>
              <a:t>Đúng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là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tết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đến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            </a:t>
            </a:r>
            <a:r>
              <a:rPr lang="en-US" sz="3200" dirty="0" err="1" smtClean="0">
                <a:solidFill>
                  <a:srgbClr val="FF0000"/>
                </a:solidFill>
              </a:rPr>
              <a:t>Là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hoa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gì</a:t>
            </a:r>
            <a:r>
              <a:rPr lang="en-US" sz="3200" dirty="0" smtClean="0">
                <a:solidFill>
                  <a:srgbClr val="FF0000"/>
                </a:solidFill>
              </a:rPr>
              <a:t> ?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94472"/>
            <a:ext cx="1497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Câu</a:t>
            </a:r>
            <a:r>
              <a:rPr lang="en-US" sz="3600" dirty="0" smtClean="0"/>
              <a:t> </a:t>
            </a:r>
            <a:r>
              <a:rPr lang="en-US" sz="3600" dirty="0" err="1" smtClean="0"/>
              <a:t>đố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475" y="1548750"/>
            <a:ext cx="4601197" cy="3114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90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905000" y="1338333"/>
            <a:ext cx="56334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Lần</a:t>
            </a:r>
            <a:r>
              <a:rPr lang="en-US" sz="4000" dirty="0" smtClean="0">
                <a:solidFill>
                  <a:srgbClr val="FF0000"/>
                </a:solidFill>
              </a:rPr>
              <a:t> 1 :</a:t>
            </a:r>
            <a:r>
              <a:rPr lang="en-US" sz="4000" dirty="0" err="1" smtClean="0">
                <a:solidFill>
                  <a:srgbClr val="FF0000"/>
                </a:solidFill>
              </a:rPr>
              <a:t>Cô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diễn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cảm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    </a:t>
            </a:r>
            <a:r>
              <a:rPr lang="en-US" sz="4000" dirty="0" err="1" smtClean="0">
                <a:solidFill>
                  <a:srgbClr val="0070C0"/>
                </a:solidFill>
              </a:rPr>
              <a:t>Bài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thơ</a:t>
            </a:r>
            <a:r>
              <a:rPr lang="en-US" sz="4000" dirty="0" smtClean="0">
                <a:solidFill>
                  <a:srgbClr val="0070C0"/>
                </a:solidFill>
              </a:rPr>
              <a:t> : </a:t>
            </a:r>
            <a:r>
              <a:rPr lang="en-US" sz="4000" dirty="0" err="1" smtClean="0">
                <a:solidFill>
                  <a:srgbClr val="0070C0"/>
                </a:solidFill>
              </a:rPr>
              <a:t>Hoa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đào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683955"/>
            <a:ext cx="35044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2.Phương </a:t>
            </a:r>
            <a:r>
              <a:rPr lang="en-US" sz="4000" dirty="0" err="1" smtClean="0"/>
              <a:t>Pháp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173747" y="2491289"/>
            <a:ext cx="4796506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/>
              <a:t>Quanh </a:t>
            </a:r>
            <a:r>
              <a:rPr lang="vi-VN" sz="2800" dirty="0"/>
              <a:t>năm đi chơi</a:t>
            </a:r>
            <a:br>
              <a:rPr lang="vi-VN" sz="2800" dirty="0"/>
            </a:br>
            <a:r>
              <a:rPr lang="vi-VN" sz="2800" dirty="0"/>
              <a:t>Trốn tìm trong vỏ</a:t>
            </a:r>
            <a:br>
              <a:rPr lang="vi-VN" sz="2800" dirty="0"/>
            </a:br>
            <a:r>
              <a:rPr lang="vi-VN" sz="2800" dirty="0"/>
              <a:t>Hẹn mùa xuân về</a:t>
            </a:r>
            <a:br>
              <a:rPr lang="vi-VN" sz="2800" dirty="0"/>
            </a:br>
            <a:r>
              <a:rPr lang="vi-VN" sz="2800" dirty="0"/>
              <a:t>Đua nhau cùng nở.</a:t>
            </a:r>
          </a:p>
          <a:p>
            <a:r>
              <a:rPr lang="vi-VN" sz="2800" i="1" dirty="0"/>
              <a:t>Tác giả: </a:t>
            </a:r>
            <a:r>
              <a:rPr lang="vi-VN" sz="2800" b="1" i="1" dirty="0"/>
              <a:t>Phùng Ngọc Hùng</a:t>
            </a:r>
            <a:r>
              <a:rPr lang="vi-VN" sz="2800" i="1" dirty="0"/>
              <a:t>.</a:t>
            </a:r>
            <a:endParaRPr lang="vi-VN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99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549"/>
            <a:ext cx="9144000" cy="7086600"/>
          </a:xfrm>
        </p:spPr>
      </p:pic>
      <p:sp>
        <p:nvSpPr>
          <p:cNvPr id="5" name="TextBox 4"/>
          <p:cNvSpPr txBox="1"/>
          <p:nvPr/>
        </p:nvSpPr>
        <p:spPr>
          <a:xfrm>
            <a:off x="1354397" y="272764"/>
            <a:ext cx="6476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Lần</a:t>
            </a:r>
            <a:r>
              <a:rPr lang="en-US" sz="3200" dirty="0" smtClean="0">
                <a:solidFill>
                  <a:srgbClr val="FF0000"/>
                </a:solidFill>
              </a:rPr>
              <a:t> 2 : </a:t>
            </a:r>
            <a:r>
              <a:rPr lang="en-US" sz="3200" dirty="0" err="1" smtClean="0">
                <a:solidFill>
                  <a:srgbClr val="FF0000"/>
                </a:solidFill>
              </a:rPr>
              <a:t>Cô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đọc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cùng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hình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ảnh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073138"/>
            <a:ext cx="3664786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</a:rPr>
              <a:t>Quanh năm đi chơi</a:t>
            </a:r>
            <a:br>
              <a:rPr lang="vi-VN" sz="3200" dirty="0">
                <a:solidFill>
                  <a:srgbClr val="FF0000"/>
                </a:solidFill>
              </a:rPr>
            </a:br>
            <a:r>
              <a:rPr lang="vi-VN" sz="3200" dirty="0">
                <a:solidFill>
                  <a:srgbClr val="FF0000"/>
                </a:solidFill>
              </a:rPr>
              <a:t>Trốn tìm trong vỏ</a:t>
            </a:r>
            <a:br>
              <a:rPr lang="vi-VN" sz="3200" dirty="0">
                <a:solidFill>
                  <a:srgbClr val="FF0000"/>
                </a:solidFill>
              </a:rPr>
            </a:br>
            <a:r>
              <a:rPr lang="vi-VN" sz="3200" dirty="0">
                <a:solidFill>
                  <a:srgbClr val="FF0000"/>
                </a:solidFill>
              </a:rPr>
              <a:t>Hẹn mùa xuân về</a:t>
            </a:r>
            <a:br>
              <a:rPr lang="vi-VN" sz="3200" dirty="0">
                <a:solidFill>
                  <a:srgbClr val="FF0000"/>
                </a:solidFill>
              </a:rPr>
            </a:br>
            <a:r>
              <a:rPr lang="vi-VN" sz="3200" dirty="0">
                <a:solidFill>
                  <a:srgbClr val="FF0000"/>
                </a:solidFill>
              </a:rPr>
              <a:t>Đua nhau cùng nở</a:t>
            </a:r>
            <a:r>
              <a:rPr lang="vi-VN" dirty="0"/>
              <a:t>.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1234281"/>
            <a:ext cx="39132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Bài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thơ</a:t>
            </a:r>
            <a:r>
              <a:rPr lang="en-US" sz="4000" dirty="0" smtClean="0">
                <a:solidFill>
                  <a:srgbClr val="FF0000"/>
                </a:solidFill>
              </a:rPr>
              <a:t> : </a:t>
            </a:r>
            <a:r>
              <a:rPr lang="en-US" sz="4000" dirty="0" err="1" smtClean="0">
                <a:solidFill>
                  <a:srgbClr val="FF0000"/>
                </a:solidFill>
              </a:rPr>
              <a:t>Hoa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đào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986" y="1066799"/>
            <a:ext cx="4945814" cy="566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37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0"/>
          </a:xfrm>
        </p:spPr>
      </p:pic>
      <p:sp>
        <p:nvSpPr>
          <p:cNvPr id="5" name="TextBox 4"/>
          <p:cNvSpPr txBox="1"/>
          <p:nvPr/>
        </p:nvSpPr>
        <p:spPr>
          <a:xfrm>
            <a:off x="2895600" y="1417638"/>
            <a:ext cx="33120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Trẻ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cùng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cô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912" y="2010304"/>
            <a:ext cx="20874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Hoa</a:t>
            </a:r>
            <a:r>
              <a:rPr lang="en-US" sz="4000" dirty="0" smtClean="0"/>
              <a:t> </a:t>
            </a:r>
            <a:r>
              <a:rPr lang="en-US" sz="4000" dirty="0" err="1" smtClean="0"/>
              <a:t>Đào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895600" y="2781930"/>
            <a:ext cx="3687228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</a:rPr>
              <a:t>Quanh năm đi chơi</a:t>
            </a:r>
            <a:br>
              <a:rPr lang="vi-VN" sz="3200" dirty="0">
                <a:solidFill>
                  <a:srgbClr val="FF0000"/>
                </a:solidFill>
              </a:rPr>
            </a:br>
            <a:r>
              <a:rPr lang="vi-VN" sz="3200" dirty="0">
                <a:solidFill>
                  <a:srgbClr val="FF0000"/>
                </a:solidFill>
              </a:rPr>
              <a:t>Trốn tìm trong vỏ</a:t>
            </a:r>
            <a:br>
              <a:rPr lang="vi-VN" sz="3200" dirty="0">
                <a:solidFill>
                  <a:srgbClr val="FF0000"/>
                </a:solidFill>
              </a:rPr>
            </a:br>
            <a:r>
              <a:rPr lang="vi-VN" sz="3200" dirty="0">
                <a:solidFill>
                  <a:srgbClr val="FF0000"/>
                </a:solidFill>
              </a:rPr>
              <a:t>Hẹn mùa xuân về</a:t>
            </a:r>
            <a:br>
              <a:rPr lang="vi-VN" sz="3200" dirty="0">
                <a:solidFill>
                  <a:srgbClr val="FF0000"/>
                </a:solidFill>
              </a:rPr>
            </a:br>
            <a:r>
              <a:rPr lang="vi-VN" sz="3200" dirty="0">
                <a:solidFill>
                  <a:srgbClr val="FF0000"/>
                </a:solidFill>
              </a:rPr>
              <a:t>Đua nhau cùng nở</a:t>
            </a:r>
            <a:r>
              <a:rPr lang="vi-VN" sz="3200" dirty="0"/>
              <a:t>.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42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273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09600" y="492195"/>
            <a:ext cx="24120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3.Kết </a:t>
            </a:r>
            <a:r>
              <a:rPr lang="en-US" sz="4000" dirty="0" err="1" smtClean="0">
                <a:solidFill>
                  <a:srgbClr val="FF0000"/>
                </a:solidFill>
              </a:rPr>
              <a:t>thúc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7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187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PHÒNG GIÁO DỤC VÀ ĐÀO TẠO QUẬN LONG BIÊN  TRƯỜNG MẦM NON HOA SỮA                 Năm học 2022-2023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 TRƯỜNG MẦM NON HOA SỮA                 </dc:title>
  <dc:creator>Lop D1</dc:creator>
  <cp:lastModifiedBy>Phong1T1</cp:lastModifiedBy>
  <cp:revision>47</cp:revision>
  <dcterms:created xsi:type="dcterms:W3CDTF">2019-01-10T03:43:25Z</dcterms:created>
  <dcterms:modified xsi:type="dcterms:W3CDTF">2023-02-06T02:32:44Z</dcterms:modified>
</cp:coreProperties>
</file>