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4" r:id="rId4"/>
    <p:sldId id="258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err="1" smtClean="0">
                <a:solidFill>
                  <a:srgbClr val="006600"/>
                </a:solidFill>
              </a:rPr>
              <a:t>Năm</a:t>
            </a:r>
            <a:r>
              <a:rPr lang="en-US" sz="4000" dirty="0" smtClean="0">
                <a:solidFill>
                  <a:srgbClr val="006600"/>
                </a:solidFill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</a:rPr>
              <a:t>học</a:t>
            </a:r>
            <a:r>
              <a:rPr lang="en-US" sz="4000" dirty="0" smtClean="0">
                <a:solidFill>
                  <a:srgbClr val="006600"/>
                </a:solidFill>
              </a:rPr>
              <a:t> 2022-2023</a:t>
            </a: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09800"/>
            <a:ext cx="95250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THỂ CHẤT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5908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 :  - VĐCB : </a:t>
            </a:r>
            <a:r>
              <a:rPr lang="en-US" sz="3200" b="1" dirty="0" err="1" smtClean="0">
                <a:solidFill>
                  <a:srgbClr val="006600"/>
                </a:solidFill>
              </a:rPr>
              <a:t>Bò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thẳng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hướng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có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mang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vật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trên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lưng</a:t>
            </a:r>
            <a:r>
              <a:rPr lang="en-US" sz="3200" b="1" dirty="0" smtClean="0">
                <a:solidFill>
                  <a:srgbClr val="006600"/>
                </a:solidFill>
              </a:rPr>
              <a:t>       - TCVĐ : Chi </a:t>
            </a:r>
            <a:r>
              <a:rPr lang="en-US" sz="3200" b="1" dirty="0" err="1" smtClean="0">
                <a:solidFill>
                  <a:srgbClr val="006600"/>
                </a:solidFill>
              </a:rPr>
              <a:t>chi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chành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chành</a:t>
            </a:r>
            <a:r>
              <a:rPr lang="en-US" sz="3200" b="1" dirty="0" smtClean="0">
                <a:solidFill>
                  <a:srgbClr val="006600"/>
                </a:solidFill>
              </a:rPr>
              <a:t>     </a:t>
            </a: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19400" y="1524000"/>
            <a:ext cx="4385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1.Khởi </a:t>
            </a:r>
            <a:r>
              <a:rPr lang="en-US" sz="3600" dirty="0" err="1" smtClean="0">
                <a:solidFill>
                  <a:srgbClr val="FF0000"/>
                </a:solidFill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</a:rPr>
              <a:t> : </a:t>
            </a:r>
            <a:r>
              <a:rPr lang="en-US" sz="3600" dirty="0" err="1" smtClean="0">
                <a:solidFill>
                  <a:srgbClr val="FF0000"/>
                </a:solidFill>
              </a:rPr>
              <a:t>Trẻ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Tc “</a:t>
            </a:r>
            <a:r>
              <a:rPr lang="en-US" sz="3600" dirty="0" err="1" smtClean="0">
                <a:solidFill>
                  <a:srgbClr val="FF0000"/>
                </a:solidFill>
              </a:rPr>
              <a:t>Trời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tối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sáng</a:t>
            </a:r>
            <a:r>
              <a:rPr lang="en-US" sz="3600" dirty="0" smtClean="0">
                <a:solidFill>
                  <a:srgbClr val="FF0000"/>
                </a:solidFill>
              </a:rPr>
              <a:t> 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6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2.Phương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2.1)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2.2)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Trọng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BTPTC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941358" y="274638"/>
            <a:ext cx="66277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            </a:t>
            </a:r>
            <a:r>
              <a:rPr lang="en-US" sz="3600" dirty="0" smtClean="0"/>
              <a:t>b)</a:t>
            </a:r>
            <a:r>
              <a:rPr lang="en-US" sz="4000" dirty="0" smtClean="0">
                <a:solidFill>
                  <a:srgbClr val="0070C0"/>
                </a:solidFill>
              </a:rPr>
              <a:t>VĐCB </a:t>
            </a:r>
            <a:r>
              <a:rPr lang="en-US" sz="4000" dirty="0" smtClean="0">
                <a:solidFill>
                  <a:srgbClr val="0070C0"/>
                </a:solidFill>
              </a:rPr>
              <a:t>: </a:t>
            </a:r>
          </a:p>
          <a:p>
            <a:r>
              <a:rPr lang="en-US" sz="4000" dirty="0" err="1" smtClean="0">
                <a:solidFill>
                  <a:srgbClr val="0070C0"/>
                </a:solidFill>
              </a:rPr>
              <a:t>Bò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theo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hướng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thẳng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có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mang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4000" dirty="0" err="1" smtClean="0">
                <a:solidFill>
                  <a:srgbClr val="0070C0"/>
                </a:solidFill>
              </a:rPr>
              <a:t>vật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lưng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2400" y="24568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c)TCVĐ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Chi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chành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chành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527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542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123</Words>
  <Application>Microsoft Office PowerPoint</Application>
  <PresentationFormat>On-screen Show (4:3)</PresentationFormat>
  <Paragraphs>21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1_Office Theme</vt:lpstr>
      <vt:lpstr>2_Office Theme</vt:lpstr>
      <vt:lpstr>PHÒNG GIÁO DỤC VÀ ĐÀO TẠO QUẬN LONG BIÊN  TRƯỜNG MẦM NON HOA SỮA                 Năm học 2022-2023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Phong1T1</cp:lastModifiedBy>
  <cp:revision>21</cp:revision>
  <dcterms:created xsi:type="dcterms:W3CDTF">2019-01-10T03:43:25Z</dcterms:created>
  <dcterms:modified xsi:type="dcterms:W3CDTF">2023-02-03T04:49:16Z</dcterms:modified>
</cp:coreProperties>
</file>