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</p:sldMasterIdLst>
  <p:notesMasterIdLst>
    <p:notesMasterId r:id="rId13"/>
  </p:notesMasterIdLst>
  <p:sldIdLst>
    <p:sldId id="261" r:id="rId5"/>
    <p:sldId id="275" r:id="rId6"/>
    <p:sldId id="273" r:id="rId7"/>
    <p:sldId id="274" r:id="rId8"/>
    <p:sldId id="276" r:id="rId9"/>
    <p:sldId id="26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2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57E3B-F0B9-4B9C-9F1B-44106019AB2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5CBB-300E-45BC-948E-EF2F77B0B6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7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99C2C7-F0C7-446F-82AE-4DF3FE31D0A0}" type="slidenum">
              <a:rPr lang="en-US" sz="120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3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3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8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8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9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8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2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9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4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77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7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32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89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8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9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8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9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35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95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99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3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34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4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8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9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3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7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86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44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7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49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5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167F-CAF8-404D-AC27-1EC70E96F0A8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dmin\Desktop\tro%20choi%20chu%20cai%20%20l,m,n%20lam%20lai\Sound\La%20Isla%20Bonit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Border 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solidFill>
            <a:srgbClr val="D7FFAF"/>
          </a:solidFill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051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1143000" y="575469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PHÒNG GIÁO DỤC VÀ ĐÀO TẠO 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QUẬN LONG BIÊN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   TRƯỜNG MẦM 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NON  HOA SỮA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2" name="Picture 8" descr="696926hncgbmxrl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118100"/>
            <a:ext cx="13239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768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6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a Isla Boni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7772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2541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Lê Thị Vân Anh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Box 2"/>
          <p:cNvSpPr txBox="1">
            <a:spLocks noChangeArrowheads="1"/>
          </p:cNvSpPr>
          <p:nvPr/>
        </p:nvSpPr>
        <p:spPr bwMode="auto">
          <a:xfrm>
            <a:off x="16002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TextBox 3"/>
          <p:cNvSpPr txBox="1">
            <a:spLocks noChangeArrowheads="1"/>
          </p:cNvSpPr>
          <p:nvPr/>
        </p:nvSpPr>
        <p:spPr bwMode="auto">
          <a:xfrm>
            <a:off x="1349375" y="1936750"/>
            <a:ext cx="6651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ÁN KHÁM PHÁ KHOA HỌC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3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.ThinPC-PC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4648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019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09600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ombo-2-bo-quan-ao-sieu-nhan-cho-be-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4375"/>
            <a:ext cx="2895600" cy="28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98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4375"/>
            <a:ext cx="3006725" cy="28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iay-Sandal-cho-be-trai-Chi-95000d01-d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32432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ANd9GcSRP-y8UCAJAoUNithPBVGAijuwnP409Zu33qfiFCwi0cfKik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3528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mu-tre-em-luoi-trai-MTT-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579850"/>
            <a:ext cx="25844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17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istrator.ThinPC-PC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5034"/>
            <a:ext cx="256698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.ThinPC-PC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850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.ThinPC-PC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733800"/>
            <a:ext cx="2724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istrator.ThinPC-PC\Desktop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71034"/>
            <a:ext cx="2529901" cy="2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istrator.ThinPC-PC\Desktop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50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istrator.ThinPC-PC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923434"/>
            <a:ext cx="2667000" cy="18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0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23" y="-228600"/>
            <a:ext cx="94742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2672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94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2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990600"/>
            <a:ext cx="540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2015-tr%E1%BA%BB-em-b%C3%A9-g%C3%A1i-%C4%83n-m%E1%BA%B7c-c%C3%B4ng-ch%C3%BAa-tr%E1%BA%BB-em-qu%E1%BA%A7n-%C3%A1o-tr%E1%BA%BB-s%C6%A1-s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274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t011_2jm3h2g7fs5e8_simg_ce2f5e_200x200_ma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4125"/>
            <a:ext cx="2819400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medium_1340258867329821e82510d42213c52dadeb31bd1893a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8" y="4555326"/>
            <a:ext cx="3484910" cy="21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istrator.ThinPC-PC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65" y="18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.ThinPC-PC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57" y="182880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istrator.ThinPC-PC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217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istrator.ThinPC-PC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59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8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1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.ThinPC-PC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.ThinPC-PC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786456"/>
            <a:ext cx="26860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.ThinPC-PC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91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.ThinPC-PC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79022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tor.ThinPC-PC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885332"/>
            <a:ext cx="2466975" cy="25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istrator.ThinPC-PC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79297"/>
            <a:ext cx="2362200" cy="27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6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XMAS_GS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571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xsgs_9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3525" y="43338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XMAS_GS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xsgs_9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5" y="42576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762000"/>
            <a:ext cx="5638800" cy="59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81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0545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83</Words>
  <Application>Microsoft Office PowerPoint</Application>
  <PresentationFormat>On-screen Show (4:3)</PresentationFormat>
  <Paragraphs>16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2015-10-05T14:32:42Z</dcterms:created>
  <dcterms:modified xsi:type="dcterms:W3CDTF">2023-04-11T14:13:22Z</dcterms:modified>
</cp:coreProperties>
</file>