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9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967" y="3108885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</a:rPr>
              <a:t>ĐỀ TÀI: BÉ TÌM HIỂU CON CÁ VÀNG</a:t>
            </a:r>
          </a:p>
        </p:txBody>
      </p:sp>
      <p:pic>
        <p:nvPicPr>
          <p:cNvPr id="11" name="Picture 6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64" y="4724400"/>
            <a:ext cx="2254250" cy="2133600"/>
          </a:xfrm>
          <a:prstGeom prst="rect">
            <a:avLst/>
          </a:prstGeom>
          <a:noFill/>
        </p:spPr>
      </p:pic>
      <p:pic>
        <p:nvPicPr>
          <p:cNvPr id="17412" name="Picture 4" descr="http://www.nufsoft.com/images/butterfly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9269">
            <a:off x="1742096" y="3560583"/>
            <a:ext cx="3024437" cy="1899187"/>
          </a:xfrm>
          <a:prstGeom prst="rect">
            <a:avLst/>
          </a:prstGeom>
          <a:noFill/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255327" y="2325089"/>
            <a:ext cx="1156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HOẠT ĐỘNG 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KPKH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8670" y="4266249"/>
            <a:ext cx="11723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GIÁO VIÊN: </a:t>
            </a:r>
            <a:r>
              <a:rPr lang="en-US" alt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Vũ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Thị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Thu </a:t>
            </a:r>
            <a:r>
              <a:rPr lang="en-US" altLang="en-US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Hằng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alt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LỨA TUỔI: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 – 4 TUỔI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THỜI GIAN: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20 - 25 PHÚT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9788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52728" y="2857499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12" y="142856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95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210" y="3823193"/>
            <a:ext cx="2935989" cy="2594571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3632" y="516640"/>
            <a:ext cx="2905344" cy="2759472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9185" y="515912"/>
            <a:ext cx="2870119" cy="273014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3279" y="3787919"/>
            <a:ext cx="2692050" cy="2629845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18242" y="3840730"/>
            <a:ext cx="2965665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8" y="-11507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2996952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972" y="16288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51584" y="476672"/>
            <a:ext cx="8001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480" y="1628800"/>
            <a:ext cx="964907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Kiến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gọi đúng tên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nêu được một số đặc điểm của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Biết được môi trường sống, ích lợi của chúng. 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Kỹ năng: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quan sát và trả lời câu hỏi của cô chính xác. Phát triển ngôn ngữ cho trẻ.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phối hợp với bạn ghép được hình con cá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hứng thú học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yêu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" y="-6984"/>
            <a:ext cx="12182508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Cá vàng bơi</a:t>
            </a:r>
            <a:endParaRPr lang="vi-V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34563">
            <a:off x="9653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9312">
            <a:off x="1741843" y="876573"/>
            <a:ext cx="1104900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4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340768"/>
            <a:ext cx="8506445" cy="4445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166" y="714359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1809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1709742" y="3233738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7096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16497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9596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667900" y="785797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6" y="5643581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3167042" y="857235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0025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9239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8096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167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7881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667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3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8546" y="14285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785798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2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767</TotalTime>
  <Words>330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A333</cp:lastModifiedBy>
  <cp:revision>95</cp:revision>
  <dcterms:created xsi:type="dcterms:W3CDTF">2015-07-15T14:28:04Z</dcterms:created>
  <dcterms:modified xsi:type="dcterms:W3CDTF">2023-04-14T07:27:32Z</dcterms:modified>
</cp:coreProperties>
</file>