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F2EA-5AC7-4F01-A9BA-3EC89006C703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8621" y="154744"/>
            <a:ext cx="69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3526" y="2082020"/>
            <a:ext cx="8173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NGÀY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 SINH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349305"/>
            <a:ext cx="8384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099" y="211016"/>
            <a:ext cx="1194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1:Lễ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68" y="4270828"/>
            <a:ext cx="3768675" cy="201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" y="4420039"/>
            <a:ext cx="3742006" cy="1890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0" y="1290415"/>
            <a:ext cx="3740542" cy="202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2" y="1350498"/>
            <a:ext cx="3782743" cy="1991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9822" y="3532851"/>
            <a:ext cx="320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5" y="6310622"/>
            <a:ext cx="299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8923" y="3532851"/>
            <a:ext cx="33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923" y="6310622"/>
            <a:ext cx="33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1" y="1718195"/>
            <a:ext cx="6557053" cy="4162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1828" y="304186"/>
            <a:ext cx="3320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4393" y="239151"/>
            <a:ext cx="91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57" y="1466639"/>
            <a:ext cx="2753722" cy="259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34" y="4438632"/>
            <a:ext cx="3059724" cy="220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5" y="1466639"/>
            <a:ext cx="2789488" cy="25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53" y="2222695"/>
            <a:ext cx="3444823" cy="3481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2" y="2284827"/>
            <a:ext cx="3657600" cy="3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5070" y="815926"/>
            <a:ext cx="858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9" y="1927273"/>
            <a:ext cx="2830707" cy="190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12" y="2100481"/>
            <a:ext cx="3057796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28" y="3836082"/>
            <a:ext cx="3319975" cy="255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440" y="4024099"/>
            <a:ext cx="253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1912" y="6125121"/>
            <a:ext cx="282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1935" y="3968567"/>
            <a:ext cx="308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nướng,bánh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333" y="998806"/>
            <a:ext cx="10381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959" y="5824025"/>
            <a:ext cx="416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935" y="211015"/>
            <a:ext cx="85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TUYẾT VÀ CÂY THÔNG NOEL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1946365"/>
            <a:ext cx="6662057" cy="4454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85" y="326572"/>
            <a:ext cx="933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4" y="0"/>
            <a:ext cx="6639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66" y="1761979"/>
            <a:ext cx="56007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5575" y="436098"/>
            <a:ext cx="662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9477" y="604911"/>
            <a:ext cx="887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5" y="2199980"/>
            <a:ext cx="3248799" cy="239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4" y="3896752"/>
            <a:ext cx="2884843" cy="240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27" y="4414837"/>
            <a:ext cx="2428875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2050732"/>
            <a:ext cx="2484707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2" y="1095080"/>
            <a:ext cx="254339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6" y="1995533"/>
            <a:ext cx="4825218" cy="3687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0" y="534572"/>
            <a:ext cx="793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148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2021-12-08T14:47:23Z</dcterms:created>
  <dcterms:modified xsi:type="dcterms:W3CDTF">2022-12-20T13:50:33Z</dcterms:modified>
</cp:coreProperties>
</file>