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83" r:id="rId19"/>
    <p:sldId id="284" r:id="rId20"/>
    <p:sldId id="286" r:id="rId21"/>
    <p:sldId id="287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0" autoAdjust="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Downloads\Music\nhac%20nh&#7865;%201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1\nhac%20khong%20loi\B&#7843;n%20Sonate%20&#193;nh%20Tr&#259;ng%20-%20Beethoven%20-%20T&#7843;i,%20lyrics,%20nh&#7841;c%20ch&#7901;%20b&#224;i%20h&#225;t,%20upload%20b&#7903;i%20vuongquiman2009.mp3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 khoa học:</a:t>
            </a: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NGHỀ BÁC SĨ.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038600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Lứa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tuổi</a:t>
            </a:r>
            <a:r>
              <a:rPr lang="en-US" sz="2800" b="1" dirty="0" smtClean="0">
                <a:solidFill>
                  <a:srgbClr val="0070C0"/>
                </a:solidFill>
              </a:rPr>
              <a:t> : 3 -4 </a:t>
            </a:r>
            <a:r>
              <a:rPr lang="en-US" sz="2800" b="1" dirty="0" err="1" smtClean="0">
                <a:solidFill>
                  <a:srgbClr val="0070C0"/>
                </a:solidFill>
              </a:rPr>
              <a:t>tuổi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" y="533401"/>
            <a:ext cx="9116169" cy="60488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72809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achiso.vn/userfiles/image/hn/shoppics/size2/pham%20hung/even/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68" y="0"/>
            <a:ext cx="9203368" cy="6835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CÁI GÌ BIẾN MẤT.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32788" cy="3505200"/>
          </a:xfrm>
          <a:prstGeom prst="rect">
            <a:avLst/>
          </a:prstGeom>
          <a:noFill/>
        </p:spPr>
      </p:pic>
      <p:pic>
        <p:nvPicPr>
          <p:cNvPr id="3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48075"/>
            <a:ext cx="5172942" cy="3209925"/>
          </a:xfrm>
          <a:prstGeom prst="rect">
            <a:avLst/>
          </a:prstGeom>
          <a:noFill/>
        </p:spPr>
      </p:pic>
      <p:pic>
        <p:nvPicPr>
          <p:cNvPr id="4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697" y="0"/>
            <a:ext cx="4698303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0"/>
            <a:ext cx="3962400" cy="3657600"/>
          </a:xfrm>
          <a:prstGeom prst="rect">
            <a:avLst/>
          </a:prstGeom>
          <a:noFill/>
        </p:spPr>
      </p:pic>
      <p:pic>
        <p:nvPicPr>
          <p:cNvPr id="3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439064"/>
          </a:xfrm>
          <a:prstGeom prst="rect">
            <a:avLst/>
          </a:prstGeom>
          <a:noFill/>
        </p:spPr>
      </p:pic>
      <p:pic>
        <p:nvPicPr>
          <p:cNvPr id="4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622102"/>
            <a:ext cx="4876799" cy="32358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41.photobucket.com/albums/e253/tuyenvpt/goc_129537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552" y="0"/>
            <a:ext cx="6311646" cy="6915150"/>
          </a:xfrm>
          <a:prstGeom prst="rect">
            <a:avLst/>
          </a:prstGeom>
          <a:noFill/>
        </p:spPr>
      </p:pic>
      <p:pic>
        <p:nvPicPr>
          <p:cNvPr id="3" name="nhac nhẹ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219200"/>
            <a:ext cx="7391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TÔ MÀU DỤNG CỤ LÀM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CỦA BÁC SĨ.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1+ Tranh tô màu bác sĩ đẹp cho bé tập t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8" y="228600"/>
            <a:ext cx="9110132" cy="6096000"/>
          </a:xfrm>
          <a:prstGeom prst="rect">
            <a:avLst/>
          </a:prstGeom>
          <a:noFill/>
        </p:spPr>
      </p:pic>
      <p:pic>
        <p:nvPicPr>
          <p:cNvPr id="3" name="Bản Sonate Ánh Trăng - Beethoven - Tải, lyrics, nhạc chờ bài hát, upload bởi vuongquiman2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21336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hẹn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gặp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lại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khoaviet.vn/home/wp-content/uploads/2010/06/bac-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78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odaklak.vn/dataimages/201210/original/images783185_IMG_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h.24h.com.vn/upload/2-2012/images/2012-05-22/1337672903-san-kho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793" y="1"/>
            <a:ext cx="9155836" cy="68770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odanang.vn/dataimages/201311/original/images957313_bvdn_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46164" cy="6743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phunuonline.com.vn/news/2013/20130822/fckimage/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266114" cy="6853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cụ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59</Words>
  <Application>Microsoft Office PowerPoint</Application>
  <PresentationFormat>On-screen Show (4:3)</PresentationFormat>
  <Paragraphs>12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Phong6T1</cp:lastModifiedBy>
  <cp:revision>20</cp:revision>
  <dcterms:created xsi:type="dcterms:W3CDTF">2006-08-16T00:00:00Z</dcterms:created>
  <dcterms:modified xsi:type="dcterms:W3CDTF">2022-12-03T05:11:22Z</dcterms:modified>
</cp:coreProperties>
</file>