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D3EC3DF-E893-483F-5A4B-79BB7D4A7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825"/>
            <a:ext cx="11231562" cy="49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6D48B-2F63-5D14-2455-0251481C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360" y="2978074"/>
            <a:ext cx="2922881" cy="3153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</a:rPr>
              <a:t>GIÁO VIÊN</a:t>
            </a:r>
            <a:r>
              <a:rPr lang="en-US" altLang="en-US" sz="1449" b="1">
                <a:solidFill>
                  <a:srgbClr val="002060"/>
                </a:solidFill>
              </a:rPr>
              <a:t>: </a:t>
            </a:r>
            <a:r>
              <a:rPr lang="en-US" altLang="en-US" sz="1449">
                <a:solidFill>
                  <a:srgbClr val="002060"/>
                </a:solidFill>
              </a:rPr>
              <a:t>Nguyễn Thị Loan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C4A42-5809-BFB0-FB2D-FCB1A5E3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93" y="1043940"/>
            <a:ext cx="4909796" cy="4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0C45-F9D6-58D7-BE23-6520E80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4196898"/>
            <a:ext cx="4776415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49" b="1">
                <a:solidFill>
                  <a:srgbClr val="002060"/>
                </a:solidFill>
              </a:rPr>
              <a:t>NĂM HỌC: 2022- 2023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55933-CA57-86BC-A876-A94260A20ADA}"/>
              </a:ext>
            </a:extLst>
          </p:cNvPr>
          <p:cNvSpPr txBox="1"/>
          <p:nvPr/>
        </p:nvSpPr>
        <p:spPr>
          <a:xfrm>
            <a:off x="2608637" y="2147077"/>
            <a:ext cx="60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lantagenet Cherokee" pitchFamily="18" charset="0"/>
              </a:rPr>
              <a:t>LINH VỰC PHÁT TRIỂN NHẬN THỨC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56</Words>
  <Application>Microsoft Office PowerPoint</Application>
  <PresentationFormat>Custom</PresentationFormat>
  <Paragraphs>9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Plantagenet Cherokee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115</cp:revision>
  <dcterms:created xsi:type="dcterms:W3CDTF">2022-05-01T06:34:40Z</dcterms:created>
  <dcterms:modified xsi:type="dcterms:W3CDTF">2023-04-11T14:08:09Z</dcterms:modified>
</cp:coreProperties>
</file>