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CC2-1B45-4D14-8B33-AB80DE66DF11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640080"/>
            <a:ext cx="1080820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TRƯỜNG MẦM NON HOA SỮA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lưỡi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Lứa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r>
              <a:rPr lang="en-US" sz="2400" b="1" dirty="0" smtClean="0">
                <a:solidFill>
                  <a:srgbClr val="0000FF"/>
                </a:solidFill>
              </a:rPr>
              <a:t>: 4 - 5 </a:t>
            </a:r>
            <a:r>
              <a:rPr lang="en-US" sz="2400" b="1" dirty="0" err="1" smtClean="0">
                <a:solidFill>
                  <a:srgbClr val="0000FF"/>
                </a:solidFill>
              </a:rPr>
              <a:t>tuổi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Giáo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viên:Nguyễn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Thanh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Tuyết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50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7665"/>
          </a:xfrm>
        </p:spPr>
      </p:pic>
    </p:spTree>
    <p:extLst>
      <p:ext uri="{BB962C8B-B14F-4D97-AF65-F5344CB8AC3E}">
        <p14:creationId xmlns:p14="http://schemas.microsoft.com/office/powerpoint/2010/main" val="32162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10512" y="2473850"/>
            <a:ext cx="892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Cô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trò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về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số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bộ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trên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khuôn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mặt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00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26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4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8150" y="2844225"/>
            <a:ext cx="55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233"/>
          </a:xfrm>
        </p:spPr>
      </p:pic>
    </p:spTree>
    <p:extLst>
      <p:ext uri="{BB962C8B-B14F-4D97-AF65-F5344CB8AC3E}">
        <p14:creationId xmlns:p14="http://schemas.microsoft.com/office/powerpoint/2010/main" val="18372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64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Admin</cp:lastModifiedBy>
  <cp:revision>7</cp:revision>
  <dcterms:created xsi:type="dcterms:W3CDTF">2020-09-29T05:54:06Z</dcterms:created>
  <dcterms:modified xsi:type="dcterms:W3CDTF">2023-04-11T13:12:47Z</dcterms:modified>
</cp:coreProperties>
</file>