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261" r:id="rId3"/>
    <p:sldId id="281" r:id="rId4"/>
    <p:sldId id="269" r:id="rId5"/>
    <p:sldId id="270" r:id="rId6"/>
    <p:sldId id="271" r:id="rId7"/>
    <p:sldId id="272" r:id="rId8"/>
    <p:sldId id="279" r:id="rId9"/>
    <p:sldId id="280" r:id="rId10"/>
    <p:sldId id="275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A169B-D623-4753-8AC9-BCCD15455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620115-731A-4216-A710-23A8E4A00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ACE6E-EB42-455E-96A1-4BCA4FEF4364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9DAC0-9800-462B-B430-4FB24F6A9F1F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6D550-6DFF-4E7D-8C43-3EB90DEAC34A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4860A-4BEF-4ED7-B005-8DEA2AC424E7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7F2D-CFFF-4933-BD78-114C31C90CEE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4D0DB-857F-4CBC-B263-F02F0E7A39AE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747A2-A594-433A-AF94-5FF2A6D605EE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75E98-27EC-496D-9657-68A9FE88A5DE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F821F-C0F8-41F1-9797-252167CC2B44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0AB3-83EB-4D63-B8D3-F2FB3574D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A64D-5509-4A05-884F-199768D9E6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47DEE-E05F-4CF8-947F-060807DE0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D592-C071-4163-8C50-641AB76BF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CD9A-DF21-454B-995B-D06D229D2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FE8C-B1BA-4266-A7A8-0B57F473C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8A7D-52DA-463D-954F-CAE5854B9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5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AF05-14F3-4088-96C3-39D4DDFB1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97B1E-8759-487D-86E5-144DC52AD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E80B3-23EF-411D-8B31-E343C0492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B393-F09D-4C26-B193-97659C527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0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0918F8-3B2B-4F24-894D-6C2ACE9BBD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7"/>
            <a:ext cx="8229600" cy="182588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7"/>
            <a:ext cx="9144000" cy="6780363"/>
          </a:xfrm>
        </p:spPr>
      </p:pic>
      <p:sp>
        <p:nvSpPr>
          <p:cNvPr id="7" name="TextBox 6"/>
          <p:cNvSpPr txBox="1"/>
          <p:nvPr/>
        </p:nvSpPr>
        <p:spPr>
          <a:xfrm>
            <a:off x="0" y="201153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8784" y="2309865"/>
            <a:ext cx="39220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ngôn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ngữ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119" y="2756177"/>
            <a:ext cx="499720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 </a:t>
            </a:r>
            <a:r>
              <a:rPr lang="en-US" sz="3000" b="1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Thơ</a:t>
            </a:r>
            <a:r>
              <a:rPr lang="en-US" sz="3000" b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”Mùa hạ tuyệt vời”</a:t>
            </a:r>
            <a:endParaRPr lang="en-US" sz="3000" b="1" dirty="0">
              <a:ln/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4565" y="3266859"/>
            <a:ext cx="31505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 Khúc Thị Thúy Huyền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</a:t>
            </a:r>
          </a:p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Năm học 2022-2023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endParaRPr lang="en-US"/>
          </a:p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 </a:t>
            </a:r>
            <a:r>
              <a:rPr lang="en-US" sz="4000">
                <a:latin typeface=".VnTime" pitchFamily="34" charset="0"/>
              </a:rPr>
              <a:t>Cßn cã con vËt g× chØ cã vµo mïa  hÌ ?</a:t>
            </a:r>
            <a:r>
              <a:rPr lang="en-US" sz="4000"/>
              <a:t> </a:t>
            </a:r>
          </a:p>
          <a:p>
            <a:pPr algn="ctr"/>
            <a:endParaRPr lang="en-US" sz="40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9144000" cy="1295400"/>
          </a:xfrm>
        </p:spPr>
        <p:txBody>
          <a:bodyPr/>
          <a:lstStyle/>
          <a:p>
            <a:r>
              <a:rPr lang="en-US" sz="4000">
                <a:latin typeface=".VnTime" pitchFamily="34" charset="0"/>
              </a:rPr>
              <a:t>Vµo mïa hÌ bÇu trêi nh­ thÕ nµo ?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41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>
                <a:solidFill>
                  <a:srgbClr val="FF3300"/>
                </a:solidFill>
                <a:latin typeface=".VnTifani Heavy" pitchFamily="34" charset="0"/>
              </a:rPr>
              <a:t>§Ò tµi th¬ : </a:t>
            </a:r>
          </a:p>
          <a:p>
            <a:pPr algn="ctr">
              <a:buFontTx/>
              <a:buNone/>
            </a:pPr>
            <a:r>
              <a:rPr lang="en-US" sz="6000">
                <a:solidFill>
                  <a:srgbClr val="FF3300"/>
                </a:solidFill>
                <a:latin typeface=".VnTifani Heavy" pitchFamily="34" charset="0"/>
              </a:rPr>
              <a:t>Mïa h¹ tuyÖt vêi</a:t>
            </a:r>
            <a:r>
              <a:rPr lang="en-US">
                <a:solidFill>
                  <a:srgbClr val="FF3300"/>
                </a:solidFill>
                <a:latin typeface=".VnTifani Heavy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4400">
                <a:solidFill>
                  <a:srgbClr val="6600FF"/>
                </a:solidFill>
                <a:latin typeface=".VnAristote" pitchFamily="34" charset="0"/>
              </a:rPr>
              <a:t>Chñ ®iÓm : N­íc – mïa hÌ – B¸c Hå</a:t>
            </a:r>
            <a:r>
              <a:rPr lang="en-US" sz="4800">
                <a:solidFill>
                  <a:srgbClr val="6600FF"/>
                </a:solidFill>
                <a:latin typeface=".VnAristote" pitchFamily="34" charset="0"/>
              </a:rPr>
              <a:t>  </a:t>
            </a:r>
            <a:endParaRPr lang="en-US">
              <a:solidFill>
                <a:srgbClr val="080808"/>
              </a:solidFill>
              <a:latin typeface=".VnUniverseH" pitchFamily="34" charset="0"/>
            </a:endParaRPr>
          </a:p>
          <a:p>
            <a:pPr algn="ctr">
              <a:buFontTx/>
              <a:buNone/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Løa tuæi: mÉu gi¸o nhì</a:t>
            </a:r>
          </a:p>
          <a:p>
            <a:pPr algn="ctr">
              <a:buFontTx/>
              <a:buNone/>
            </a:pPr>
            <a:r>
              <a:rPr lang="en-US" sz="4000">
                <a:solidFill>
                  <a:srgbClr val="FF33CC"/>
                </a:solidFill>
                <a:latin typeface=".VnTime" pitchFamily="34" charset="0"/>
              </a:rPr>
              <a:t>Tr­êng MN B×nh Minh</a:t>
            </a:r>
          </a:p>
          <a:p>
            <a:pPr>
              <a:buFontTx/>
              <a:buNone/>
            </a:pPr>
            <a:endParaRPr lang="en-US">
              <a:solidFill>
                <a:srgbClr val="080808"/>
              </a:solidFill>
              <a:latin typeface=".VnUniverseH" pitchFamily="34" charset="0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69342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Gi¸o ¸n v¨n häc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/>
              <a:t>Bằng lăng đang hé mở</a:t>
            </a:r>
            <a:br>
              <a:rPr lang="vi-VN"/>
            </a:br>
            <a:r>
              <a:rPr lang="vi-VN"/>
              <a:t>Phượng rung rinh mắt cười</a:t>
            </a:r>
            <a:br>
              <a:rPr lang="vi-VN"/>
            </a:br>
            <a:r>
              <a:rPr lang="vi-VN"/>
              <a:t>Ve đâu đấy lấp ló</a:t>
            </a:r>
            <a:br>
              <a:rPr lang="vi-VN"/>
            </a:br>
            <a:r>
              <a:rPr lang="vi-VN"/>
              <a:t>Ca muôn khúc nhạc vui.</a:t>
            </a:r>
            <a:br>
              <a:rPr lang="vi-VN"/>
            </a:br>
            <a:br>
              <a:rPr lang="vi-VN"/>
            </a:br>
            <a:r>
              <a:rPr lang="vi-VN"/>
              <a:t>Trời cao và xanh thế</a:t>
            </a:r>
            <a:br>
              <a:rPr lang="vi-VN"/>
            </a:br>
            <a:r>
              <a:rPr lang="vi-VN"/>
              <a:t>Nắng dọi khắp muôn nơi</a:t>
            </a:r>
            <a:br>
              <a:rPr lang="vi-VN"/>
            </a:br>
            <a:r>
              <a:rPr lang="vi-VN"/>
              <a:t>Như những sợi chỉ nhỏ</a:t>
            </a:r>
            <a:br>
              <a:rPr lang="vi-VN"/>
            </a:br>
            <a:r>
              <a:rPr lang="vi-VN"/>
              <a:t>Để nối đất với trời</a:t>
            </a:r>
            <a:br>
              <a:rPr lang="vi-VN"/>
            </a:br>
            <a:br>
              <a:rPr lang="vi-VN"/>
            </a:br>
            <a:r>
              <a:rPr lang="vi-VN"/>
              <a:t>Ôi, mùa hạ tuyệt vời</a:t>
            </a:r>
            <a:br>
              <a:rPr lang="vi-VN"/>
            </a:br>
            <a:r>
              <a:rPr lang="vi-VN"/>
              <a:t>Cho em bao mơ ước.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.VnTime" pitchFamily="34" charset="0"/>
              </a:rPr>
              <a:t>Ph­îng rung rinh m¾t c­êi         Ve ®©u ®©y lÊp lã </a:t>
            </a:r>
          </a:p>
          <a:p>
            <a:pPr>
              <a:buFontTx/>
              <a:buNone/>
            </a:pPr>
            <a:r>
              <a:rPr lang="en-US" sz="2800">
                <a:latin typeface=".VnTime" pitchFamily="34" charset="0"/>
              </a:rPr>
              <a:t>B»ng l¨ng ®ang hÐ në                  Ca mu«n khóc nh¹c vui </a:t>
            </a:r>
          </a:p>
        </p:txBody>
      </p:sp>
      <p:pic>
        <p:nvPicPr>
          <p:cNvPr id="28676" name="Picture 4" descr="HOGUOM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819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819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.VnTime" pitchFamily="34" charset="0"/>
              </a:rPr>
              <a:t>Trêi cao vµ xanh thÕ                   Nh­ nh÷ng sîi chØ nhá </a:t>
            </a:r>
          </a:p>
          <a:p>
            <a:pPr>
              <a:buFontTx/>
              <a:buNone/>
            </a:pPr>
            <a:r>
              <a:rPr lang="en-US">
                <a:latin typeface=".VnTime" pitchFamily="34" charset="0"/>
              </a:rPr>
              <a:t>N¾ng räi kh¾p mu«n n¬i             §Ó nèi ®Êt víi trêi 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¤i mïa h¹ tuyÖt vêi </a:t>
            </a:r>
          </a:p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Cho em bao m¬ ­íc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838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476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.VnTifani Heavy" pitchFamily="34" charset="0"/>
              </a:rPr>
              <a:t>C©u hái ®µm tho¹i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z="4800">
                <a:latin typeface=".VnTime" pitchFamily="34" charset="0"/>
              </a:rPr>
              <a:t>Bµi th¬ cã tªn lµ g× ?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92513" y="4343400"/>
            <a:ext cx="31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>
              <a:latin typeface=".VnTime" pitchFamily="34" charset="0"/>
            </a:endParaRPr>
          </a:p>
          <a:p>
            <a:pPr algn="ctr"/>
            <a:r>
              <a:rPr lang="en-US">
                <a:latin typeface=".VnTime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algn="ctr"/>
            <a:r>
              <a:rPr lang="en-US" sz="4400">
                <a:latin typeface=".VnTime" pitchFamily="34" charset="0"/>
              </a:rPr>
              <a:t>Trong bµi th¬ kÓ vÒ mïa nµo ?</a:t>
            </a:r>
          </a:p>
          <a:p>
            <a:pPr algn="ctr">
              <a:buFontTx/>
              <a:buNone/>
            </a:pPr>
            <a:endParaRPr lang="en-US" sz="4400">
              <a:latin typeface=".VnTime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838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476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.VnTime" pitchFamily="34" charset="0"/>
              </a:rPr>
              <a:t>Bµi th¬ nh¾c ®Õn loµi hoa g× ?</a:t>
            </a:r>
          </a:p>
        </p:txBody>
      </p:sp>
      <p:pic>
        <p:nvPicPr>
          <p:cNvPr id="53252" name="Picture 4" descr="HOGUOM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313</Words>
  <Application>Microsoft Office PowerPoint</Application>
  <PresentationFormat>On-screen Show (4:3)</PresentationFormat>
  <Paragraphs>44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</vt:lpstr>
      <vt:lpstr>.VnTifani Heavy</vt:lpstr>
      <vt:lpstr>.VnTifani HeavyH</vt:lpstr>
      <vt:lpstr>.VnTime</vt:lpstr>
      <vt:lpstr>.VnUniverseH</vt:lpstr>
      <vt:lpstr>Arial</vt:lpstr>
      <vt:lpstr>SVN-Avo</vt:lpstr>
      <vt:lpstr>Default Design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C©u hái ®µm tho¹i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46</cp:revision>
  <dcterms:created xsi:type="dcterms:W3CDTF">2006-04-25T12:54:15Z</dcterms:created>
  <dcterms:modified xsi:type="dcterms:W3CDTF">2023-04-12T00:59:06Z</dcterms:modified>
</cp:coreProperties>
</file>