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media/media3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8" r:id="rId2"/>
    <p:sldId id="267" r:id="rId3"/>
    <p:sldId id="268" r:id="rId4"/>
    <p:sldId id="270" r:id="rId5"/>
    <p:sldId id="257" r:id="rId6"/>
    <p:sldId id="263" r:id="rId7"/>
    <p:sldId id="271" r:id="rId8"/>
    <p:sldId id="258" r:id="rId9"/>
    <p:sldId id="264" r:id="rId10"/>
    <p:sldId id="266" r:id="rId11"/>
    <p:sldId id="272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284" r:id="rId20"/>
    <p:sldId id="285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327C2-60DC-46BB-8798-A50DE9EEA30E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7365-B828-4B83-B8D0-61961A042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8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7E600-F34E-4DB8-968B-579E86DDF8EA}" type="datetimeFigureOut">
              <a:rPr lang="en-US" smtClean="0"/>
              <a:pPr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audio" Target="../media/audio2.wav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microsoft.com/office/2007/relationships/media" Target="../media/media3.wav"/><Relationship Id="rId7" Type="http://schemas.openxmlformats.org/officeDocument/2006/relationships/slide" Target="slide20.xml"/><Relationship Id="rId12" Type="http://schemas.openxmlformats.org/officeDocument/2006/relationships/slide" Target="slide18.xml"/><Relationship Id="rId2" Type="http://schemas.microsoft.com/office/2007/relationships/media" Target="../media/media2.wav"/><Relationship Id="rId16" Type="http://schemas.openxmlformats.org/officeDocument/2006/relationships/image" Target="../media/image32.gif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slide" Target="slide21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16.xml"/><Relationship Id="rId10" Type="http://schemas.openxmlformats.org/officeDocument/2006/relationships/slide" Target="slide19.xml"/><Relationship Id="rId4" Type="http://schemas.openxmlformats.org/officeDocument/2006/relationships/audio" Target="../media/media3.wav"/><Relationship Id="rId9" Type="http://schemas.openxmlformats.org/officeDocument/2006/relationships/image" Target="../media/image33.png"/><Relationship Id="rId1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9.png"/><Relationship Id="rId18" Type="http://schemas.openxmlformats.org/officeDocument/2006/relationships/image" Target="../media/image43.gif"/><Relationship Id="rId3" Type="http://schemas.openxmlformats.org/officeDocument/2006/relationships/tags" Target="../tags/tag3.xml"/><Relationship Id="rId7" Type="http://schemas.openxmlformats.org/officeDocument/2006/relationships/audio" Target="../media/audio8.wav"/><Relationship Id="rId12" Type="http://schemas.openxmlformats.org/officeDocument/2006/relationships/slide" Target="slide3.xml"/><Relationship Id="rId17" Type="http://schemas.openxmlformats.org/officeDocument/2006/relationships/image" Target="../media/image42.gif"/><Relationship Id="rId2" Type="http://schemas.openxmlformats.org/officeDocument/2006/relationships/tags" Target="../tags/tag2.xml"/><Relationship Id="rId16" Type="http://schemas.openxmlformats.org/officeDocument/2006/relationships/image" Target="../media/image41.gif"/><Relationship Id="rId20" Type="http://schemas.openxmlformats.org/officeDocument/2006/relationships/image" Target="../media/image45.gif"/><Relationship Id="rId1" Type="http://schemas.openxmlformats.org/officeDocument/2006/relationships/tags" Target="../tags/tag1.xml"/><Relationship Id="rId6" Type="http://schemas.openxmlformats.org/officeDocument/2006/relationships/audio" Target="../media/audio7.wav"/><Relationship Id="rId11" Type="http://schemas.openxmlformats.org/officeDocument/2006/relationships/image" Target="../media/image38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gif"/><Relationship Id="rId10" Type="http://schemas.openxmlformats.org/officeDocument/2006/relationships/audio" Target="../media/audio5.wav"/><Relationship Id="rId19" Type="http://schemas.openxmlformats.org/officeDocument/2006/relationships/image" Target="../media/image44.gif"/><Relationship Id="rId4" Type="http://schemas.openxmlformats.org/officeDocument/2006/relationships/tags" Target="../tags/tag4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9.png"/><Relationship Id="rId18" Type="http://schemas.openxmlformats.org/officeDocument/2006/relationships/image" Target="../media/image43.gif"/><Relationship Id="rId3" Type="http://schemas.openxmlformats.org/officeDocument/2006/relationships/tags" Target="../tags/tag7.xml"/><Relationship Id="rId7" Type="http://schemas.openxmlformats.org/officeDocument/2006/relationships/audio" Target="../media/audio8.wav"/><Relationship Id="rId12" Type="http://schemas.openxmlformats.org/officeDocument/2006/relationships/slide" Target="slide3.xml"/><Relationship Id="rId17" Type="http://schemas.openxmlformats.org/officeDocument/2006/relationships/image" Target="../media/image42.gif"/><Relationship Id="rId2" Type="http://schemas.openxmlformats.org/officeDocument/2006/relationships/tags" Target="../tags/tag6.xml"/><Relationship Id="rId16" Type="http://schemas.openxmlformats.org/officeDocument/2006/relationships/image" Target="../media/image41.gif"/><Relationship Id="rId20" Type="http://schemas.openxmlformats.org/officeDocument/2006/relationships/image" Target="../media/image45.gif"/><Relationship Id="rId1" Type="http://schemas.openxmlformats.org/officeDocument/2006/relationships/tags" Target="../tags/tag5.xml"/><Relationship Id="rId6" Type="http://schemas.openxmlformats.org/officeDocument/2006/relationships/audio" Target="../media/audio7.wav"/><Relationship Id="rId11" Type="http://schemas.openxmlformats.org/officeDocument/2006/relationships/image" Target="../media/image38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gif"/><Relationship Id="rId10" Type="http://schemas.openxmlformats.org/officeDocument/2006/relationships/audio" Target="../media/audio5.wav"/><Relationship Id="rId19" Type="http://schemas.openxmlformats.org/officeDocument/2006/relationships/image" Target="../media/image44.gif"/><Relationship Id="rId4" Type="http://schemas.openxmlformats.org/officeDocument/2006/relationships/tags" Target="../tags/tag8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MICROSOFT\My%20Documents\Downloads\BanCoBietTenToiBeat-V.A-3743044.mp3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9.png"/><Relationship Id="rId18" Type="http://schemas.openxmlformats.org/officeDocument/2006/relationships/image" Target="../media/image43.gif"/><Relationship Id="rId3" Type="http://schemas.openxmlformats.org/officeDocument/2006/relationships/tags" Target="../tags/tag11.xml"/><Relationship Id="rId7" Type="http://schemas.openxmlformats.org/officeDocument/2006/relationships/audio" Target="../media/audio8.wav"/><Relationship Id="rId12" Type="http://schemas.openxmlformats.org/officeDocument/2006/relationships/slide" Target="slide3.xml"/><Relationship Id="rId17" Type="http://schemas.openxmlformats.org/officeDocument/2006/relationships/image" Target="../media/image42.gif"/><Relationship Id="rId2" Type="http://schemas.openxmlformats.org/officeDocument/2006/relationships/tags" Target="../tags/tag10.xml"/><Relationship Id="rId16" Type="http://schemas.openxmlformats.org/officeDocument/2006/relationships/image" Target="../media/image41.gif"/><Relationship Id="rId20" Type="http://schemas.openxmlformats.org/officeDocument/2006/relationships/image" Target="../media/image45.gif"/><Relationship Id="rId1" Type="http://schemas.openxmlformats.org/officeDocument/2006/relationships/tags" Target="../tags/tag9.xml"/><Relationship Id="rId6" Type="http://schemas.openxmlformats.org/officeDocument/2006/relationships/audio" Target="../media/audio7.wav"/><Relationship Id="rId11" Type="http://schemas.openxmlformats.org/officeDocument/2006/relationships/image" Target="../media/image38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gif"/><Relationship Id="rId10" Type="http://schemas.openxmlformats.org/officeDocument/2006/relationships/audio" Target="../media/audio5.wav"/><Relationship Id="rId19" Type="http://schemas.openxmlformats.org/officeDocument/2006/relationships/image" Target="../media/image44.gif"/><Relationship Id="rId4" Type="http://schemas.openxmlformats.org/officeDocument/2006/relationships/tags" Target="../tags/tag12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9.png"/><Relationship Id="rId18" Type="http://schemas.openxmlformats.org/officeDocument/2006/relationships/image" Target="../media/image43.gif"/><Relationship Id="rId3" Type="http://schemas.openxmlformats.org/officeDocument/2006/relationships/tags" Target="../tags/tag15.xml"/><Relationship Id="rId7" Type="http://schemas.openxmlformats.org/officeDocument/2006/relationships/audio" Target="../media/audio8.wav"/><Relationship Id="rId12" Type="http://schemas.openxmlformats.org/officeDocument/2006/relationships/slide" Target="slide3.xml"/><Relationship Id="rId17" Type="http://schemas.openxmlformats.org/officeDocument/2006/relationships/image" Target="../media/image42.gif"/><Relationship Id="rId2" Type="http://schemas.openxmlformats.org/officeDocument/2006/relationships/tags" Target="../tags/tag14.xml"/><Relationship Id="rId16" Type="http://schemas.openxmlformats.org/officeDocument/2006/relationships/image" Target="../media/image41.gif"/><Relationship Id="rId20" Type="http://schemas.openxmlformats.org/officeDocument/2006/relationships/image" Target="../media/image45.gif"/><Relationship Id="rId1" Type="http://schemas.openxmlformats.org/officeDocument/2006/relationships/tags" Target="../tags/tag13.xml"/><Relationship Id="rId6" Type="http://schemas.openxmlformats.org/officeDocument/2006/relationships/audio" Target="../media/audio7.wav"/><Relationship Id="rId11" Type="http://schemas.openxmlformats.org/officeDocument/2006/relationships/image" Target="../media/image38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gif"/><Relationship Id="rId10" Type="http://schemas.openxmlformats.org/officeDocument/2006/relationships/audio" Target="../media/audio5.wav"/><Relationship Id="rId19" Type="http://schemas.openxmlformats.org/officeDocument/2006/relationships/image" Target="../media/image44.gif"/><Relationship Id="rId4" Type="http://schemas.openxmlformats.org/officeDocument/2006/relationships/tags" Target="../tags/tag16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2" y="0"/>
            <a:ext cx="9144000" cy="693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8732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VÀO ĐÀO TẠO QUẬN LONG BIÊN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61" y="805973"/>
            <a:ext cx="743478" cy="747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50" y="1752600"/>
            <a:ext cx="7734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( 4-5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85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P1030653 copy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</a:blip>
          <a:srcRect l="23810" t="11905" r="26984"/>
          <a:stretch>
            <a:fillRect/>
          </a:stretch>
        </p:blipFill>
        <p:spPr bwMode="auto">
          <a:xfrm>
            <a:off x="306388" y="228600"/>
            <a:ext cx="1979612" cy="2362200"/>
          </a:xfrm>
          <a:prstGeom prst="rect">
            <a:avLst/>
          </a:prstGeom>
          <a:noFill/>
        </p:spPr>
      </p:pic>
      <p:pic>
        <p:nvPicPr>
          <p:cNvPr id="52231" name="Picture 7" descr="Quan ao">
            <a:hlinkClick r:id="" action="ppaction://noaction">
              <a:snd r:embed="rId3" name="dung roi be rat gioi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lum bright="-24000" contrast="42000"/>
          </a:blip>
          <a:srcRect l="23334" t="28835" r="31667" b="19426"/>
          <a:stretch>
            <a:fillRect/>
          </a:stretch>
        </p:blipFill>
        <p:spPr bwMode="auto">
          <a:xfrm>
            <a:off x="6764338" y="3352800"/>
            <a:ext cx="2151062" cy="3505200"/>
          </a:xfrm>
          <a:prstGeom prst="rect">
            <a:avLst/>
          </a:prstGeom>
          <a:noFill/>
        </p:spPr>
      </p:pic>
      <p:pic>
        <p:nvPicPr>
          <p:cNvPr id="52234" name="Picture 10" descr="Vay xanh">
            <a:hlinkClick r:id="" action="ppaction://noaction">
              <a:snd r:embed="rId2" name="sai roi be chon lai di nao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lum bright="-12000" contrast="30000"/>
          </a:blip>
          <a:srcRect/>
          <a:stretch>
            <a:fillRect/>
          </a:stretch>
        </p:blipFill>
        <p:spPr bwMode="auto">
          <a:xfrm>
            <a:off x="6629400" y="304800"/>
            <a:ext cx="2286000" cy="2667000"/>
          </a:xfrm>
          <a:prstGeom prst="rect">
            <a:avLst/>
          </a:prstGeom>
          <a:noFill/>
        </p:spPr>
      </p:pic>
      <p:pic>
        <p:nvPicPr>
          <p:cNvPr id="52235" name="Picture 11" descr="g2 copy"/>
          <p:cNvPicPr>
            <a:picLocks noChangeAspect="1" noChangeArrowheads="1"/>
          </p:cNvPicPr>
          <p:nvPr/>
        </p:nvPicPr>
        <p:blipFill>
          <a:blip r:embed="rId8">
            <a:lum contrast="24000"/>
          </a:blip>
          <a:srcRect l="21428" t="19080" r="16429" b="9868"/>
          <a:stretch>
            <a:fillRect/>
          </a:stretch>
        </p:blipFill>
        <p:spPr bwMode="auto">
          <a:xfrm>
            <a:off x="228600" y="3886200"/>
            <a:ext cx="2209800" cy="2743200"/>
          </a:xfrm>
          <a:prstGeom prst="rect">
            <a:avLst/>
          </a:prstGeom>
          <a:noFill/>
        </p:spPr>
      </p:pic>
      <p:pic>
        <p:nvPicPr>
          <p:cNvPr id="52236" name="Picture 12" descr="P1030615 copy"/>
          <p:cNvPicPr>
            <a:picLocks noChangeAspect="1" noChangeArrowheads="1"/>
          </p:cNvPicPr>
          <p:nvPr/>
        </p:nvPicPr>
        <p:blipFill>
          <a:blip r:embed="rId9" cstate="print">
            <a:lum bright="12000" contrast="18000"/>
          </a:blip>
          <a:srcRect l="25000" t="4140" r="16667" b="4140"/>
          <a:stretch>
            <a:fillRect/>
          </a:stretch>
        </p:blipFill>
        <p:spPr bwMode="auto">
          <a:xfrm>
            <a:off x="3048000" y="228600"/>
            <a:ext cx="32004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 be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roi be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676400"/>
            <a:ext cx="3334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603115"/>
            <a:ext cx="2133600" cy="1637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70" y="3302275"/>
            <a:ext cx="1087028" cy="888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77595"/>
            <a:ext cx="2438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5885049"/>
            <a:ext cx="1682357" cy="8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3" y="2537901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03265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67433"/>
            <a:ext cx="1129111" cy="923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4240973"/>
            <a:ext cx="1918856" cy="1813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4" y="2057400"/>
            <a:ext cx="1219956" cy="19311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6019800"/>
            <a:ext cx="8534400" cy="8377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</a:rPr>
              <a:t> 1: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Quần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áo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phục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trai</a:t>
            </a:r>
            <a:r>
              <a:rPr lang="en-US" sz="2400" b="1" dirty="0" smtClean="0">
                <a:solidFill>
                  <a:schemeClr val="bg1"/>
                </a:solidFill>
              </a:rPr>
              <a:t> hay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gái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10252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A.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trai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3182" y="1025237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B.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gái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0252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C. </a:t>
            </a:r>
            <a:r>
              <a:rPr lang="en-US" sz="2400" b="1" dirty="0" err="1" smtClean="0">
                <a:solidFill>
                  <a:srgbClr val="00B050"/>
                </a:solidFill>
              </a:rPr>
              <a:t>Cả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hai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14132 -0.27268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3" y="2537901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537900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967433"/>
            <a:ext cx="1129111" cy="92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4240973"/>
            <a:ext cx="1918856" cy="181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2" y="2304417"/>
            <a:ext cx="1219956" cy="1931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6019800"/>
            <a:ext cx="8534400" cy="8377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</a:rPr>
              <a:t> 2: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Váy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phục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102523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C. </a:t>
            </a:r>
            <a:r>
              <a:rPr lang="en-US" sz="2400" b="1" dirty="0" err="1" smtClean="0">
                <a:solidFill>
                  <a:srgbClr val="00B050"/>
                </a:solidFill>
              </a:rPr>
              <a:t>Cả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3182" y="1025237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B.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trai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2255" y="10252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A</a:t>
            </a:r>
            <a:r>
              <a:rPr lang="en-US" sz="2400" b="1" dirty="0" smtClean="0">
                <a:solidFill>
                  <a:srgbClr val="00B050"/>
                </a:solidFill>
              </a:rPr>
              <a:t>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gái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9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2.96296E-6 L -0.43368 -0.25046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488262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03265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35" y="2952376"/>
            <a:ext cx="1129111" cy="92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4240973"/>
            <a:ext cx="1918856" cy="181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25" y="2330603"/>
            <a:ext cx="1219956" cy="1931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6019800"/>
            <a:ext cx="8534400" cy="8377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</a:rPr>
              <a:t> 3: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thường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mặc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gì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khi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đến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lớp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10252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A. </a:t>
            </a:r>
            <a:r>
              <a:rPr lang="en-US" sz="2400" b="1" dirty="0" err="1" smtClean="0">
                <a:solidFill>
                  <a:srgbClr val="00B050"/>
                </a:solidFill>
              </a:rPr>
              <a:t>Váy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8900" y="988136"/>
            <a:ext cx="209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C. </a:t>
            </a:r>
            <a:r>
              <a:rPr lang="en-US" sz="2400" b="1" dirty="0" err="1" smtClean="0">
                <a:solidFill>
                  <a:srgbClr val="00B050"/>
                </a:solidFill>
              </a:rPr>
              <a:t>Cả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2735" y="992831"/>
            <a:ext cx="178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B</a:t>
            </a:r>
            <a:r>
              <a:rPr lang="en-US" sz="2400" b="1" dirty="0" smtClean="0">
                <a:solidFill>
                  <a:srgbClr val="00B050"/>
                </a:solidFill>
              </a:rPr>
              <a:t>. </a:t>
            </a:r>
            <a:r>
              <a:rPr lang="en-US" sz="2400" b="1" dirty="0" err="1" smtClean="0">
                <a:solidFill>
                  <a:srgbClr val="00B050"/>
                </a:solidFill>
              </a:rPr>
              <a:t>Quần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áo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8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16702 -0.23935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ap huan MN Thuy Phuong 2018\File nguon Game\Dao vang\Anh minh hoa\imag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2" y="-9926"/>
            <a:ext cx="9158142" cy="68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092453" y="3578694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156811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581491" y="3019181"/>
            <a:ext cx="2529754" cy="2793361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359674" y="3885954"/>
            <a:ext cx="2982953" cy="226322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9508" y="406499"/>
            <a:ext cx="3635589" cy="2941283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46" y="2177595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212616" y="3604026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6757" y="72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9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ap huan MN Thuy Phuong 2018\File nguon Game\Dao vang\Anh minh hoa\Anh n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hlinkClick r:id="rId7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57507" y="4898099"/>
            <a:ext cx="1427176" cy="1176098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083317" y="1101579"/>
            <a:ext cx="637297" cy="602194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3922734" y="1151350"/>
            <a:ext cx="965178" cy="567044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949881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3937549" y="535513"/>
            <a:ext cx="904836" cy="626436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8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2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  <a:stCxn id="88" idx="3"/>
          </p:cNvCxnSpPr>
          <p:nvPr/>
        </p:nvCxnSpPr>
        <p:spPr>
          <a:xfrm flipH="1">
            <a:off x="3425764" y="1514279"/>
            <a:ext cx="966962" cy="3971869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033" y="5188148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11852" y="2707091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5118840" y="11015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7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263030" y="4755535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180526" y="1056110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376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5180526" y="108953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52775" y="1383726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2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905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2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39085" y="266590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11064" y="1121994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0667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40" y="1101582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0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994906" y="4191646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9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28" dur="9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6763E-6 L 0.11667 -0.59676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85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13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33958 -0.57986 " pathEditMode="relative" rAng="0" ptsTypes="AA">
                                      <p:cBhvr>
                                        <p:cTn id="116" dur="7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900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7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6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41736 -0.34005 " pathEditMode="relative" rAng="0" ptsTypes="AA">
                                      <p:cBhvr>
                                        <p:cTn id="159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17014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000"/>
                            </p:stCondLst>
                            <p:childTnLst>
                              <p:par>
                                <p:cTn id="1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9000"/>
                            </p:stCondLst>
                            <p:childTnLst>
                              <p:par>
                                <p:cTn id="1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650"/>
                            </p:stCondLst>
                            <p:childTnLst>
                              <p:par>
                                <p:cTn id="196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50"/>
                            </p:stCondLst>
                            <p:childTnLst>
                              <p:par>
                                <p:cTn id="210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24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650"/>
                            </p:stCondLst>
                            <p:childTnLst>
                              <p:par>
                                <p:cTn id="238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816" y="16383"/>
            <a:ext cx="9153815" cy="76549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1: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nắng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mặc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dài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 bông</a:t>
            </a:r>
            <a:endParaRPr lang="vi-VN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69625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đùi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cộc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0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2879"/>
            <a:ext cx="9143999" cy="124925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Câu</a:t>
            </a:r>
            <a:r>
              <a:rPr lang="en-US" sz="4800" dirty="0" smtClean="0"/>
              <a:t> 2: </a:t>
            </a:r>
            <a:r>
              <a:rPr lang="en-US" sz="4800" dirty="0" err="1" smtClean="0"/>
              <a:t>Mùa</a:t>
            </a:r>
            <a:r>
              <a:rPr lang="en-US" sz="4800" dirty="0" smtClean="0"/>
              <a:t> </a:t>
            </a:r>
            <a:r>
              <a:rPr lang="en-US" sz="4800" dirty="0" err="1" smtClean="0"/>
              <a:t>đông</a:t>
            </a:r>
            <a:r>
              <a:rPr lang="en-US" sz="4800" dirty="0" smtClean="0"/>
              <a:t> </a:t>
            </a:r>
            <a:r>
              <a:rPr lang="en-US" sz="4800" dirty="0" err="1" smtClean="0"/>
              <a:t>bé</a:t>
            </a:r>
            <a:r>
              <a:rPr lang="en-US" sz="4800" dirty="0" smtClean="0"/>
              <a:t> </a:t>
            </a:r>
            <a:r>
              <a:rPr lang="en-US" sz="4800" dirty="0" err="1" smtClean="0"/>
              <a:t>mặc</a:t>
            </a:r>
            <a:r>
              <a:rPr lang="en-US" sz="4800" dirty="0" smtClean="0"/>
              <a:t> </a:t>
            </a:r>
            <a:r>
              <a:rPr lang="en-US" sz="4800" dirty="0" err="1" smtClean="0"/>
              <a:t>gì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cộc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</a:rPr>
              <a:t>Quần đùi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Váy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khoác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600200"/>
            <a:ext cx="7887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anCoBietTenToiBeat-V.A-374304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19773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Câu</a:t>
            </a:r>
            <a:r>
              <a:rPr lang="en-US" sz="4800" dirty="0" smtClean="0"/>
              <a:t> 3: </a:t>
            </a:r>
            <a:r>
              <a:rPr lang="en-US" sz="4800" dirty="0" err="1" smtClean="0"/>
              <a:t>Mùa</a:t>
            </a:r>
            <a:r>
              <a:rPr lang="en-US" sz="4800" dirty="0" smtClean="0"/>
              <a:t> </a:t>
            </a:r>
            <a:r>
              <a:rPr lang="en-US" sz="4800" dirty="0" err="1" smtClean="0"/>
              <a:t>hè</a:t>
            </a:r>
            <a:r>
              <a:rPr lang="en-US" sz="4800" dirty="0" smtClean="0"/>
              <a:t> </a:t>
            </a:r>
            <a:r>
              <a:rPr lang="en-US" sz="4800" dirty="0" err="1" smtClean="0"/>
              <a:t>bé</a:t>
            </a:r>
            <a:r>
              <a:rPr lang="en-US" sz="4800" dirty="0" smtClean="0"/>
              <a:t> </a:t>
            </a:r>
            <a:r>
              <a:rPr lang="en-US" sz="4800" dirty="0" err="1" smtClean="0"/>
              <a:t>mặc</a:t>
            </a:r>
            <a:r>
              <a:rPr lang="en-US" sz="4800" dirty="0" smtClean="0"/>
              <a:t> </a:t>
            </a:r>
            <a:r>
              <a:rPr lang="en-US" sz="4800" dirty="0" err="1" smtClean="0"/>
              <a:t>áo</a:t>
            </a:r>
            <a:r>
              <a:rPr lang="en-US" sz="4800" dirty="0" smtClean="0"/>
              <a:t> </a:t>
            </a:r>
            <a:r>
              <a:rPr lang="en-US" sz="4800" dirty="0" err="1" smtClean="0"/>
              <a:t>gì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cộc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</a:rPr>
              <a:t>Áo bông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mưa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Ba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lỗ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1333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Câu</a:t>
            </a:r>
            <a:r>
              <a:rPr lang="en-US" sz="4400" dirty="0" smtClean="0"/>
              <a:t> 4: </a:t>
            </a:r>
            <a:r>
              <a:rPr lang="en-US" sz="4400" dirty="0" err="1" smtClean="0"/>
              <a:t>Trời</a:t>
            </a:r>
            <a:r>
              <a:rPr lang="en-US" sz="4400" dirty="0" smtClean="0"/>
              <a:t> </a:t>
            </a:r>
            <a:r>
              <a:rPr lang="en-US" sz="4400" dirty="0" err="1" smtClean="0"/>
              <a:t>mưa</a:t>
            </a:r>
            <a:r>
              <a:rPr lang="en-US" sz="4400" dirty="0" smtClean="0"/>
              <a:t> </a:t>
            </a:r>
            <a:r>
              <a:rPr lang="en-US" sz="4400" dirty="0" err="1" smtClean="0"/>
              <a:t>dùng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 </a:t>
            </a:r>
            <a:r>
              <a:rPr lang="en-US" sz="4400" dirty="0" err="1" smtClean="0"/>
              <a:t>để</a:t>
            </a:r>
            <a:r>
              <a:rPr lang="en-US" sz="4400" dirty="0" smtClean="0"/>
              <a:t> </a:t>
            </a:r>
            <a:r>
              <a:rPr lang="en-US" sz="4400" dirty="0" err="1" smtClean="0"/>
              <a:t>che</a:t>
            </a:r>
            <a:r>
              <a:rPr lang="en-US" sz="4400" dirty="0" smtClean="0"/>
              <a:t> </a:t>
            </a:r>
            <a:r>
              <a:rPr lang="en-US" sz="4400" dirty="0" err="1" smtClean="0"/>
              <a:t>mưa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Không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dùng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gì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</a:rPr>
              <a:t>Quạt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Mũ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Ô,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mưa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44780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447800"/>
            <a:ext cx="8870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Kết quả hình ảnh cho trang phục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Kết quả hình ảnh cho trang phục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Kết quả hình ảnh cho trang phục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Kết quả hình ảnh cho trang phục bé gá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Kết quả hình ảnh cho trang phục cộc tay cho bé trai hình siêu nh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Kết quả hình ảnh cho trang phục cộc tay cho bé trai hình siêu nh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C:\Documents and Settings\MICROSOFT\Desktop\bo-coc-be-trai-sieu-nhan-disney-xuat-khau-110320-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7924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1524000"/>
            <a:ext cx="4519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AutoShape 6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AutoShape 8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AutoShape 10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2" name="Picture 12" descr="Kết quả hình ảnh cho áo công chúa elsa cho bé gá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054566" cy="3432473"/>
          </a:xfrm>
          <a:prstGeom prst="rect">
            <a:avLst/>
          </a:prstGeom>
          <a:noFill/>
        </p:spPr>
      </p:pic>
      <p:pic>
        <p:nvPicPr>
          <p:cNvPr id="5134" name="Picture 14" descr="Kết quả hình ảnh cho áo hai dây cho bé gá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3581400" cy="3429000"/>
          </a:xfrm>
          <a:prstGeom prst="rect">
            <a:avLst/>
          </a:prstGeom>
          <a:noFill/>
        </p:spPr>
      </p:pic>
      <p:sp>
        <p:nvSpPr>
          <p:cNvPr id="5136" name="AutoShape 16" descr="Kết quả hình ảnh cho áo ba lỗ cho bé t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8" name="AutoShape 18" descr="Kết quả hình ảnh cho áo ba lỗ cho bé t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9" name="Picture 19" descr="C:\Documents and Settings\MICROSOFT\Desktop\ao ba lo bamina in hinh vo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57600"/>
            <a:ext cx="3429000" cy="2852737"/>
          </a:xfrm>
          <a:prstGeom prst="rect">
            <a:avLst/>
          </a:prstGeom>
          <a:noFill/>
        </p:spPr>
      </p:pic>
      <p:sp>
        <p:nvSpPr>
          <p:cNvPr id="5141" name="AutoShape 21" descr="Kết quả hình ảnh cho áo cộc sơ mi cho bé t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43" name="Picture 23" descr="Kết quả hình ảnh cho áo cộc sơ mi cho bé tr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657600"/>
            <a:ext cx="3810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02 copy"/>
          <p:cNvPicPr>
            <a:picLocks noChangeAspect="1" noChangeArrowheads="1"/>
          </p:cNvPicPr>
          <p:nvPr/>
        </p:nvPicPr>
        <p:blipFill>
          <a:blip r:embed="rId4" cstate="print">
            <a:lum bright="18000" contrast="12000"/>
          </a:blip>
          <a:srcRect l="24916" t="11882" r="17641" b="2026"/>
          <a:stretch>
            <a:fillRect/>
          </a:stretch>
        </p:blipFill>
        <p:spPr bwMode="auto">
          <a:xfrm>
            <a:off x="3048000" y="381000"/>
            <a:ext cx="3048000" cy="6477000"/>
          </a:xfrm>
          <a:prstGeom prst="rect">
            <a:avLst/>
          </a:prstGeom>
          <a:noFill/>
        </p:spPr>
      </p:pic>
      <p:pic>
        <p:nvPicPr>
          <p:cNvPr id="43013" name="Picture 5" descr="01 copy"/>
          <p:cNvPicPr>
            <a:picLocks noChangeAspect="1" noChangeArrowheads="1"/>
          </p:cNvPicPr>
          <p:nvPr/>
        </p:nvPicPr>
        <p:blipFill>
          <a:blip r:embed="rId5">
            <a:lum bright="-42000" contrast="60000"/>
          </a:blip>
          <a:srcRect t="10527" b="13158"/>
          <a:stretch>
            <a:fillRect/>
          </a:stretch>
        </p:blipFill>
        <p:spPr bwMode="auto">
          <a:xfrm>
            <a:off x="152400" y="4495800"/>
            <a:ext cx="2667000" cy="2209800"/>
          </a:xfrm>
          <a:prstGeom prst="rect">
            <a:avLst/>
          </a:prstGeom>
          <a:noFill/>
        </p:spPr>
      </p:pic>
      <p:pic>
        <p:nvPicPr>
          <p:cNvPr id="43014" name="Picture 6" descr="5">
            <a:hlinkClick r:id="" action="ppaction://noaction">
              <a:snd r:embed="rId3" name="dung roi be gioi lam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lum bright="-18000" contrast="30000"/>
          </a:blip>
          <a:srcRect l="6306" r="7207"/>
          <a:stretch>
            <a:fillRect/>
          </a:stretch>
        </p:blipFill>
        <p:spPr bwMode="auto">
          <a:xfrm>
            <a:off x="6553200" y="152400"/>
            <a:ext cx="2503488" cy="2895600"/>
          </a:xfrm>
          <a:prstGeom prst="rect">
            <a:avLst/>
          </a:prstGeom>
          <a:noFill/>
        </p:spPr>
      </p:pic>
      <p:pic>
        <p:nvPicPr>
          <p:cNvPr id="43017" name="Picture 9" descr="P1030653 copy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</a:blip>
          <a:srcRect l="23810" t="11905" r="26984"/>
          <a:stretch>
            <a:fillRect/>
          </a:stretch>
        </p:blipFill>
        <p:spPr bwMode="auto">
          <a:xfrm>
            <a:off x="306388" y="228600"/>
            <a:ext cx="1979612" cy="2362200"/>
          </a:xfrm>
          <a:prstGeom prst="rect">
            <a:avLst/>
          </a:prstGeom>
          <a:noFill/>
        </p:spPr>
      </p:pic>
      <p:pic>
        <p:nvPicPr>
          <p:cNvPr id="43018" name="Picture 10" descr="Quan ao">
            <a:hlinkClick r:id="rId8" action="ppaction://hlinksldjump">
              <a:snd r:embed="rId2" name="sai roi be chon lai di nao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lum bright="-24000" contrast="42000"/>
          </a:blip>
          <a:srcRect l="23334" t="28835" r="31667" b="19426"/>
          <a:stretch>
            <a:fillRect/>
          </a:stretch>
        </p:blipFill>
        <p:spPr bwMode="auto">
          <a:xfrm>
            <a:off x="6858000" y="3505200"/>
            <a:ext cx="20574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 be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 be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272</Words>
  <Application>Microsoft Office PowerPoint</Application>
  <PresentationFormat>On-screen Show (4:3)</PresentationFormat>
  <Paragraphs>58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Britannic Bold</vt:lpstr>
      <vt:lpstr>Calibri</vt:lpstr>
      <vt:lpstr>Champion Script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Admin</cp:lastModifiedBy>
  <cp:revision>24</cp:revision>
  <dcterms:created xsi:type="dcterms:W3CDTF">2016-10-24T09:35:03Z</dcterms:created>
  <dcterms:modified xsi:type="dcterms:W3CDTF">2022-09-15T13:40:02Z</dcterms:modified>
</cp:coreProperties>
</file>