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7" r:id="rId3"/>
    <p:sldId id="260" r:id="rId4"/>
    <p:sldId id="264" r:id="rId5"/>
    <p:sldId id="270" r:id="rId6"/>
    <p:sldId id="261" r:id="rId7"/>
    <p:sldId id="263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6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181352" y="201553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3257551" y="2156149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1093633" y="375393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1885950" y="4311048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FC2B6-DCAE-492A-BC23-7342271E6262}"/>
              </a:ext>
            </a:extLst>
          </p:cNvPr>
          <p:cNvSpPr txBox="1"/>
          <p:nvPr/>
        </p:nvSpPr>
        <p:spPr>
          <a:xfrm>
            <a:off x="2109484" y="4905857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Đào Thị Thu Hương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2022-2023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F9FBF-CF59-40C9-9EE1-2ACF4661D4EE}"/>
              </a:ext>
            </a:extLst>
          </p:cNvPr>
          <p:cNvSpPr txBox="1"/>
          <p:nvPr/>
        </p:nvSpPr>
        <p:spPr>
          <a:xfrm>
            <a:off x="4260055" y="2713262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</p:txBody>
      </p:sp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7037E-7 L -1.25E-6 -0.07222 " pathEditMode="relative" rAng="0" ptsTypes="AA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6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12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125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125" fill="hold">
                                          <p:stCondLst>
                                            <p:cond delay="3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TRẺ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3.33333E-6 L -2.08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0" y="1054645"/>
            <a:ext cx="8001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5567"/>
      </p:ext>
    </p:extLst>
  </p:cSld>
  <p:clrMapOvr>
    <a:masterClrMapping/>
  </p:clrMapOvr>
  <p:transition spd="slow" advClick="0" advTm="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2" y="2820055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ỔN ĐỊNH TỔ CHỨC</a:t>
            </a:r>
          </a:p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40628"/>
            <a:ext cx="70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1866901" y="5903032"/>
            <a:ext cx="875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247775"/>
            <a:ext cx="8458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3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1.48148E-6 L 8.33333E-7 -0.07222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330863" y="2465214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CÁNH BƯỚM</a:t>
            </a:r>
          </a:p>
        </p:txBody>
      </p:sp>
    </p:spTree>
    <p:extLst>
      <p:ext uri="{BB962C8B-B14F-4D97-AF65-F5344CB8AC3E}">
        <p14:creationId xmlns:p14="http://schemas.microsoft.com/office/powerpoint/2010/main" val="2109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48148E-6 L 2.29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1963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8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1" y="412573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0" y="575553"/>
            <a:ext cx="7610900" cy="57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221780" y="656464"/>
            <a:ext cx="8270545" cy="586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2" y="1778823"/>
            <a:ext cx="3978322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-177401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2758" y="1296537"/>
            <a:ext cx="558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VIDEO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0710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116</TotalTime>
  <Words>155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Administrator</cp:lastModifiedBy>
  <cp:revision>15</cp:revision>
  <dcterms:created xsi:type="dcterms:W3CDTF">2021-12-02T19:20:01Z</dcterms:created>
  <dcterms:modified xsi:type="dcterms:W3CDTF">2023-04-13T14:18:05Z</dcterms:modified>
</cp:coreProperties>
</file>