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10"/>
  </p:notesMasterIdLst>
  <p:sldIdLst>
    <p:sldId id="261" r:id="rId4"/>
    <p:sldId id="256" r:id="rId5"/>
    <p:sldId id="257" r:id="rId6"/>
    <p:sldId id="267" r:id="rId7"/>
    <p:sldId id="266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3024-EDAC-42E4-8AEF-7039FC868DF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BEB8F-E4E3-44F2-8C09-71FEC544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5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33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06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74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928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033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117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112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5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2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15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51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03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61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015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96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63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6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104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1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842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38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139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55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3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1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8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1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0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3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5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2800" dirty="0" err="1" smtClean="0">
                <a:solidFill>
                  <a:srgbClr val="006600"/>
                </a:solidFill>
              </a:rPr>
              <a:t>Năm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</a:rPr>
              <a:t>học</a:t>
            </a:r>
            <a:r>
              <a:rPr lang="en-US" sz="2800" dirty="0" smtClean="0">
                <a:solidFill>
                  <a:srgbClr val="006600"/>
                </a:solidFill>
              </a:rPr>
              <a:t> : 2022-2023</a:t>
            </a:r>
            <a:endParaRPr lang="en-US" sz="28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86000"/>
            <a:ext cx="9525000" cy="617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     GIÁO ÁN PHÁT TRIỂN NGÔN NGỮ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290" y="28956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 </a:t>
            </a:r>
            <a:r>
              <a:rPr lang="en-US" sz="4800" dirty="0" smtClean="0"/>
              <a:t>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Đề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tài</a:t>
            </a:r>
            <a:r>
              <a:rPr lang="en-US" sz="3200" b="1" dirty="0">
                <a:solidFill>
                  <a:srgbClr val="006600"/>
                </a:solidFill>
              </a:rPr>
              <a:t>: </a:t>
            </a:r>
            <a:r>
              <a:rPr lang="en-US" sz="3200" b="1" dirty="0" err="1">
                <a:solidFill>
                  <a:srgbClr val="006600"/>
                </a:solidFill>
              </a:rPr>
              <a:t>Truyện</a:t>
            </a:r>
            <a:r>
              <a:rPr lang="en-US" sz="3200" b="1" dirty="0">
                <a:solidFill>
                  <a:srgbClr val="006600"/>
                </a:solidFill>
              </a:rPr>
              <a:t> “ </a:t>
            </a:r>
            <a:r>
              <a:rPr lang="en-US" sz="3200" b="1" dirty="0" err="1" smtClean="0">
                <a:solidFill>
                  <a:srgbClr val="006600"/>
                </a:solidFill>
              </a:rPr>
              <a:t>Bé</a:t>
            </a:r>
            <a:r>
              <a:rPr lang="en-US" sz="3200" b="1" dirty="0" smtClean="0">
                <a:solidFill>
                  <a:srgbClr val="006600"/>
                </a:solidFill>
              </a:rPr>
              <a:t> Mai ở </a:t>
            </a:r>
            <a:r>
              <a:rPr lang="en-US" sz="3200" b="1" dirty="0" err="1" smtClean="0">
                <a:solidFill>
                  <a:srgbClr val="006600"/>
                </a:solidFill>
              </a:rPr>
              <a:t>nhà</a:t>
            </a:r>
            <a:r>
              <a:rPr lang="en-US" sz="3200" b="1" dirty="0" smtClean="0">
                <a:solidFill>
                  <a:srgbClr val="006600"/>
                </a:solidFill>
              </a:rPr>
              <a:t>   </a:t>
            </a:r>
            <a:r>
              <a:rPr lang="en-US" sz="3200" b="1" dirty="0">
                <a:solidFill>
                  <a:srgbClr val="006600"/>
                </a:solidFill>
              </a:rPr>
              <a:t>”</a:t>
            </a:r>
            <a:br>
              <a:rPr lang="en-US" sz="3200" b="1" dirty="0">
                <a:solidFill>
                  <a:srgbClr val="006600"/>
                </a:solidFill>
              </a:rPr>
            </a:br>
            <a:r>
              <a:rPr lang="en-US" sz="3200" b="1" dirty="0" smtClean="0">
                <a:solidFill>
                  <a:srgbClr val="006600"/>
                </a:solidFill>
              </a:rPr>
              <a:t>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Lứa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D1 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>
                <a:solidFill>
                  <a:srgbClr val="006600"/>
                </a:solidFill>
              </a:rPr>
              <a:t>)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buổi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BYE BYE BYE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2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650" y="64717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Mai ở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”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4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" y="0"/>
            <a:ext cx="912614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" y="0"/>
            <a:ext cx="9126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3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550" y="1524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Đàm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thoại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trích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538" y="847812"/>
            <a:ext cx="6976012" cy="48320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+ </a:t>
            </a:r>
            <a:r>
              <a:rPr lang="en-US" sz="2800" dirty="0" err="1" smtClean="0">
                <a:solidFill>
                  <a:srgbClr val="00B0F0"/>
                </a:solidFill>
              </a:rPr>
              <a:t>Cô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kể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chuyện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gì</a:t>
            </a:r>
            <a:r>
              <a:rPr lang="en-US" sz="2800" dirty="0" smtClean="0">
                <a:solidFill>
                  <a:srgbClr val="00B0F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+ </a:t>
            </a:r>
            <a:r>
              <a:rPr lang="en-US" sz="2800" dirty="0" err="1" smtClean="0">
                <a:solidFill>
                  <a:srgbClr val="00B0F0"/>
                </a:solidFill>
              </a:rPr>
              <a:t>Trong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chuyeenjc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óc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những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nhân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vật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nào</a:t>
            </a:r>
            <a:r>
              <a:rPr lang="en-US" sz="2800" dirty="0" smtClean="0">
                <a:solidFill>
                  <a:srgbClr val="00B0F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+ </a:t>
            </a:r>
            <a:r>
              <a:rPr lang="en-US" sz="2800" dirty="0" err="1" smtClean="0">
                <a:solidFill>
                  <a:srgbClr val="00B0F0"/>
                </a:solidFill>
              </a:rPr>
              <a:t>Buổi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sáng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ngủ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dậy</a:t>
            </a:r>
            <a:r>
              <a:rPr lang="en-US" sz="2800" dirty="0" smtClean="0">
                <a:solidFill>
                  <a:srgbClr val="00B0F0"/>
                </a:solidFill>
              </a:rPr>
              <a:t> Mai </a:t>
            </a:r>
            <a:r>
              <a:rPr lang="en-US" sz="2800" dirty="0" err="1" smtClean="0">
                <a:solidFill>
                  <a:srgbClr val="00B0F0"/>
                </a:solidFill>
              </a:rPr>
              <a:t>gọi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mẹ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như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nào</a:t>
            </a:r>
            <a:r>
              <a:rPr lang="en-US" sz="2800" dirty="0" smtClean="0">
                <a:solidFill>
                  <a:srgbClr val="00B0F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+ </a:t>
            </a:r>
            <a:r>
              <a:rPr lang="en-US" sz="2800" dirty="0" err="1" smtClean="0">
                <a:solidFill>
                  <a:srgbClr val="00B0F0"/>
                </a:solidFill>
              </a:rPr>
              <a:t>Bé</a:t>
            </a:r>
            <a:r>
              <a:rPr lang="en-US" sz="2800" dirty="0" smtClean="0">
                <a:solidFill>
                  <a:srgbClr val="00B0F0"/>
                </a:solidFill>
              </a:rPr>
              <a:t> Mai </a:t>
            </a:r>
            <a:r>
              <a:rPr lang="en-US" sz="2800" dirty="0" err="1" smtClean="0">
                <a:solidFill>
                  <a:srgbClr val="00B0F0"/>
                </a:solidFill>
              </a:rPr>
              <a:t>ngủ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dậy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nhanh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nhẹn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làm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gì</a:t>
            </a:r>
            <a:r>
              <a:rPr lang="en-US" sz="2800" dirty="0" smtClean="0">
                <a:solidFill>
                  <a:srgbClr val="00B0F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+ </a:t>
            </a:r>
            <a:r>
              <a:rPr lang="en-US" sz="2800" dirty="0" err="1" smtClean="0">
                <a:solidFill>
                  <a:srgbClr val="00B0F0"/>
                </a:solidFill>
              </a:rPr>
              <a:t>Có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ai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đến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nhà</a:t>
            </a:r>
            <a:r>
              <a:rPr lang="en-US" sz="2800" dirty="0" smtClean="0">
                <a:solidFill>
                  <a:srgbClr val="00B0F0"/>
                </a:solidFill>
              </a:rPr>
              <a:t> Mai </a:t>
            </a:r>
            <a:r>
              <a:rPr lang="en-US" sz="2800" dirty="0" err="1" smtClean="0">
                <a:solidFill>
                  <a:srgbClr val="00B0F0"/>
                </a:solidFill>
              </a:rPr>
              <a:t>chơi</a:t>
            </a:r>
            <a:r>
              <a:rPr lang="en-US" sz="2800" dirty="0" smtClean="0">
                <a:solidFill>
                  <a:srgbClr val="00B0F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+ </a:t>
            </a:r>
            <a:r>
              <a:rPr lang="en-US" sz="2800" dirty="0" err="1" smtClean="0">
                <a:solidFill>
                  <a:srgbClr val="00B0F0"/>
                </a:solidFill>
              </a:rPr>
              <a:t>Bé</a:t>
            </a:r>
            <a:r>
              <a:rPr lang="en-US" sz="2800" dirty="0" smtClean="0">
                <a:solidFill>
                  <a:srgbClr val="00B0F0"/>
                </a:solidFill>
              </a:rPr>
              <a:t> Mai </a:t>
            </a:r>
            <a:r>
              <a:rPr lang="en-US" sz="2800" dirty="0" err="1" smtClean="0">
                <a:solidFill>
                  <a:srgbClr val="00B0F0"/>
                </a:solidFill>
              </a:rPr>
              <a:t>có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chào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Bác</a:t>
            </a:r>
            <a:r>
              <a:rPr lang="en-US" sz="2800" dirty="0" smtClean="0">
                <a:solidFill>
                  <a:srgbClr val="00B0F0"/>
                </a:solidFill>
              </a:rPr>
              <a:t> An </a:t>
            </a:r>
            <a:r>
              <a:rPr lang="en-US" sz="2800" dirty="0" err="1" smtClean="0">
                <a:solidFill>
                  <a:srgbClr val="00B0F0"/>
                </a:solidFill>
              </a:rPr>
              <a:t>không</a:t>
            </a:r>
            <a:r>
              <a:rPr lang="en-US" sz="2800" dirty="0" smtClean="0">
                <a:solidFill>
                  <a:srgbClr val="00B0F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+ </a:t>
            </a:r>
            <a:r>
              <a:rPr lang="en-US" sz="2800" dirty="0" err="1" smtClean="0">
                <a:solidFill>
                  <a:srgbClr val="00B0F0"/>
                </a:solidFill>
              </a:rPr>
              <a:t>Bé</a:t>
            </a:r>
            <a:r>
              <a:rPr lang="en-US" sz="2800" dirty="0" smtClean="0">
                <a:solidFill>
                  <a:srgbClr val="00B0F0"/>
                </a:solidFill>
              </a:rPr>
              <a:t> Mai </a:t>
            </a:r>
            <a:r>
              <a:rPr lang="en-US" sz="2800" dirty="0" err="1" smtClean="0">
                <a:solidFill>
                  <a:srgbClr val="00B0F0"/>
                </a:solidFill>
              </a:rPr>
              <a:t>và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em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bé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chơi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với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nhau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như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thê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nào</a:t>
            </a:r>
            <a:r>
              <a:rPr lang="en-US" sz="2800" dirty="0" smtClean="0">
                <a:solidFill>
                  <a:srgbClr val="00B0F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+ </a:t>
            </a:r>
            <a:r>
              <a:rPr lang="en-US" sz="2800" dirty="0" err="1" smtClean="0">
                <a:solidFill>
                  <a:srgbClr val="00B0F0"/>
                </a:solidFill>
              </a:rPr>
              <a:t>Chơi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xong</a:t>
            </a:r>
            <a:r>
              <a:rPr lang="en-US" sz="2800" dirty="0" smtClean="0">
                <a:solidFill>
                  <a:srgbClr val="00B0F0"/>
                </a:solidFill>
              </a:rPr>
              <a:t> 2 </a:t>
            </a:r>
            <a:r>
              <a:rPr lang="en-US" sz="2800" dirty="0" err="1" smtClean="0">
                <a:solidFill>
                  <a:srgbClr val="00B0F0"/>
                </a:solidFill>
              </a:rPr>
              <a:t>chị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em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làm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gì</a:t>
            </a:r>
            <a:r>
              <a:rPr lang="en-US" sz="2800" dirty="0" smtClean="0">
                <a:solidFill>
                  <a:srgbClr val="00B0F0"/>
                </a:solidFill>
              </a:rPr>
              <a:t>?</a:t>
            </a:r>
          </a:p>
          <a:p>
            <a:endParaRPr lang="en-US" sz="2800" dirty="0" smtClean="0">
              <a:solidFill>
                <a:srgbClr val="0070C0"/>
              </a:solidFill>
            </a:endParaRPr>
          </a:p>
          <a:p>
            <a:endParaRPr lang="en-US" sz="2800" dirty="0" smtClean="0">
              <a:solidFill>
                <a:srgbClr val="0070C0"/>
              </a:solidFill>
            </a:endParaRPr>
          </a:p>
          <a:p>
            <a:endParaRPr lang="en-US" sz="2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6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66509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BYE BYE BYE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61134" y="672549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thúc</a:t>
            </a:r>
            <a:endParaRPr lang="en-US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10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2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160</Words>
  <Application>Microsoft Office PowerPoint</Application>
  <PresentationFormat>On-screen Show (4:3)</PresentationFormat>
  <Paragraphs>18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Office Theme</vt:lpstr>
      <vt:lpstr>1_Office Theme</vt:lpstr>
      <vt:lpstr>3_Office Theme</vt:lpstr>
      <vt:lpstr>PHÒNG GIÁO DỤC VÀ ĐÀO TẠO QUẬN LONG BIÊN  TRƯỜNG MẦM NON HOA SỮA                 Năm học : 2022-2023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D1</dc:creator>
  <cp:lastModifiedBy>Phong1T1</cp:lastModifiedBy>
  <cp:revision>50</cp:revision>
  <dcterms:created xsi:type="dcterms:W3CDTF">2018-10-09T01:27:08Z</dcterms:created>
  <dcterms:modified xsi:type="dcterms:W3CDTF">2023-04-12T03:07:52Z</dcterms:modified>
</cp:coreProperties>
</file>