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7" r:id="rId3"/>
    <p:sldId id="259" r:id="rId4"/>
    <p:sldId id="273" r:id="rId5"/>
    <p:sldId id="258" r:id="rId6"/>
    <p:sldId id="267" r:id="rId7"/>
    <p:sldId id="288" r:id="rId8"/>
    <p:sldId id="286" r:id="rId9"/>
    <p:sldId id="289" r:id="rId10"/>
    <p:sldId id="290" r:id="rId11"/>
    <p:sldId id="292" r:id="rId12"/>
    <p:sldId id="291" r:id="rId13"/>
    <p:sldId id="294" r:id="rId14"/>
    <p:sldId id="295" r:id="rId15"/>
    <p:sldId id="275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xample-Laptop" initials="E" lastIdx="1" clrIdx="0">
    <p:extLst>
      <p:ext uri="{19B8F6BF-5375-455C-9EA6-DF929625EA0E}">
        <p15:presenceInfo xmlns:p15="http://schemas.microsoft.com/office/powerpoint/2012/main" userId="Example-Laptop" providerId="None"/>
      </p:ext>
    </p:extLst>
  </p:cmAuthor>
  <p:cmAuthor id="2" name="Admin" initials="A" lastIdx="1" clrIdx="1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008000"/>
    <a:srgbClr val="CC0066"/>
    <a:srgbClr val="00CC00"/>
    <a:srgbClr val="E80C8A"/>
    <a:srgbClr val="E44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7-18T15:08:24.736" idx="1">
    <p:pos x="7680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5228-EC74-4884-84F8-7D397BA57DA2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AC96-6E92-493C-9CA9-FCC1F94D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34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5228-EC74-4884-84F8-7D397BA57DA2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AC96-6E92-493C-9CA9-FCC1F94D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38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5228-EC74-4884-84F8-7D397BA57DA2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AC96-6E92-493C-9CA9-FCC1F94D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8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5228-EC74-4884-84F8-7D397BA57DA2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AC96-6E92-493C-9CA9-FCC1F94D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6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5228-EC74-4884-84F8-7D397BA57DA2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AC96-6E92-493C-9CA9-FCC1F94D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7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5228-EC74-4884-84F8-7D397BA57DA2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AC96-6E92-493C-9CA9-FCC1F94D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2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5228-EC74-4884-84F8-7D397BA57DA2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AC96-6E92-493C-9CA9-FCC1F94D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3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5228-EC74-4884-84F8-7D397BA57DA2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AC96-6E92-493C-9CA9-FCC1F94D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4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5228-EC74-4884-84F8-7D397BA57DA2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AC96-6E92-493C-9CA9-FCC1F94D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6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5228-EC74-4884-84F8-7D397BA57DA2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AC96-6E92-493C-9CA9-FCC1F94D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5228-EC74-4884-84F8-7D397BA57DA2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AC96-6E92-493C-9CA9-FCC1F94D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4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F5228-EC74-4884-84F8-7D397BA57DA2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FAC96-6E92-493C-9CA9-FCC1F94DB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0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2067" y="278229"/>
            <a:ext cx="65260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 NON HOA SỮA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2005" y="1686104"/>
            <a:ext cx="5190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Chuyên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6763" y="2865398"/>
            <a:ext cx="9509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nghiệm,tạo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tin,sự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31101" y="4768948"/>
            <a:ext cx="4557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B2</a:t>
            </a:r>
          </a:p>
        </p:txBody>
      </p:sp>
      <p:sp>
        <p:nvSpPr>
          <p:cNvPr id="9" name="Rectangle 8"/>
          <p:cNvSpPr/>
          <p:nvPr/>
        </p:nvSpPr>
        <p:spPr>
          <a:xfrm>
            <a:off x="4472240" y="6201847"/>
            <a:ext cx="2869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2022-2023</a:t>
            </a:r>
          </a:p>
        </p:txBody>
      </p:sp>
    </p:spTree>
    <p:extLst>
      <p:ext uri="{BB962C8B-B14F-4D97-AF65-F5344CB8AC3E}">
        <p14:creationId xmlns:p14="http://schemas.microsoft.com/office/powerpoint/2010/main" val="314977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97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2097328"/>
            <a:ext cx="2978330" cy="40072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04382" y="520505"/>
            <a:ext cx="6949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8329" y="1982605"/>
            <a:ext cx="91005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khoẻ,học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…(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ở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nào?Nội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tượng,tuỳ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trẻ,tuỳ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đình,tính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cận,trao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nhau,để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cháu,cô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huynh,tâm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PHHS</a:t>
            </a:r>
          </a:p>
          <a:p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31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" b="6061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2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2097328"/>
            <a:ext cx="2978330" cy="40072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04382" y="520505"/>
            <a:ext cx="6949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1909" y="2025908"/>
            <a:ext cx="769444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4.0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thiết.Không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tin,góc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nhau,giúp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thoại,Facebook,Zalo,Intagram,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ảnh,hoạt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thời.Ngoài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youtobe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hợp,ôn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dục.Đây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49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1211063"/>
            <a:ext cx="2978330" cy="40072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08B07-FC05-37B3-F762-0405B759627C}"/>
              </a:ext>
            </a:extLst>
          </p:cNvPr>
          <p:cNvSpPr txBox="1"/>
          <p:nvPr/>
        </p:nvSpPr>
        <p:spPr>
          <a:xfrm>
            <a:off x="2727608" y="690907"/>
            <a:ext cx="7271798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spc="2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400" b="1" i="1" dirty="0">
                <a:solidFill>
                  <a:srgbClr val="000099"/>
                </a:solidFill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tin,sự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i="1" dirty="0">
                <a:solidFill>
                  <a:srgbClr val="000099"/>
                </a:solidFill>
              </a:rPr>
              <a:t>. </a:t>
            </a:r>
            <a:r>
              <a:rPr lang="vi-VN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vi-VN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ý nghĩa đặc biệt quan trọng. Phụ huynh yên tâm và tin tưởng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tin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 trường hơn khi gửi con đến trường, không còn băn khoăn lo lắng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hụ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huynh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vi-VN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hối kết hợp chặt chẽ với giáo viên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lớp, thường xuyên thông tin và lắng nghe tình hình sức khỏe, học tập và các hoạt động của trẻ ở lớp, thay đổi giờ sinh hoạt của trẻ ở </a:t>
            </a:r>
            <a:r>
              <a:rPr lang="vi-VN" sz="2400" spc="-4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 đình gần với giờ trên lớp </a:t>
            </a:r>
            <a:r>
              <a:rPr lang="en-US" sz="2400" spc="-4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spc="-4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4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spc="-4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spc="-4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 trẻ nhanh chóng làm quen chế độ sinh hoạt ở </a:t>
            </a:r>
            <a:r>
              <a:rPr lang="en-US" sz="2400" spc="-4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spc="-4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Nhờ thế uy tín của nhà trường càng tăng cao, sĩ số cháu ổn định, không còn tình trạng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vi-VN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vào học được vài ngày lại xin nghỉ do cháu khóc nhiều, tâm lý không ổn định hoặc vì cha mẹ “xót con”...</a:t>
            </a:r>
            <a:endParaRPr lang="en-US" sz="24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3" y="0"/>
            <a:ext cx="1190064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5371" y="1573306"/>
            <a:ext cx="105809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	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tin,sự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Sữa.Tôi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thân.Tôi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này,góp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chí.Kính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cao.Trân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4426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057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686629" y="1219200"/>
            <a:ext cx="6400800" cy="33092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99"/>
                </a:solidFill>
              </a:rPr>
              <a:t>TRÂN TRỌNG CẢM ƠN !</a:t>
            </a:r>
          </a:p>
        </p:txBody>
      </p:sp>
    </p:spTree>
    <p:extLst>
      <p:ext uri="{BB962C8B-B14F-4D97-AF65-F5344CB8AC3E}">
        <p14:creationId xmlns:p14="http://schemas.microsoft.com/office/powerpoint/2010/main" val="112241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2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284" y="217641"/>
            <a:ext cx="7597877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9807" y="1362639"/>
            <a:ext cx="92914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đó,một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đó.Có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xấu,đúng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sai,nhưng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chắc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chắn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nghĩ.Thế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25" y="3670963"/>
            <a:ext cx="3953021" cy="318703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733803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-30804"/>
            <a:ext cx="12304542" cy="6888804"/>
          </a:xfrm>
        </p:spPr>
      </p:pic>
      <p:sp>
        <p:nvSpPr>
          <p:cNvPr id="3" name="TextBox 2"/>
          <p:cNvSpPr txBox="1"/>
          <p:nvPr/>
        </p:nvSpPr>
        <p:spPr>
          <a:xfrm>
            <a:off x="1420837" y="2250831"/>
            <a:ext cx="921450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huynh,hơn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tuệ.Hiểu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tin,sự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huynh,yên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lớp.Niềm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4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859"/>
            <a:ext cx="12192000" cy="68580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2719137" y="1564105"/>
            <a:ext cx="7213167" cy="2445241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tin,sự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54461"/>
          <a:stretch/>
        </p:blipFill>
        <p:spPr>
          <a:xfrm>
            <a:off x="0" y="3882683"/>
            <a:ext cx="3498585" cy="233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1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74"/>
            <a:ext cx="12283440" cy="68196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55396" y="726141"/>
            <a:ext cx="5668832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>
                  <a:solidFill>
                    <a:srgbClr val="000099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n>
                  <a:solidFill>
                    <a:srgbClr val="000099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>
                  <a:solidFill>
                    <a:srgbClr val="000099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800" b="1" dirty="0">
                <a:ln>
                  <a:solidFill>
                    <a:srgbClr val="000099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>
                  <a:solidFill>
                    <a:srgbClr val="000099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4800" b="1" dirty="0">
              <a:ln>
                <a:solidFill>
                  <a:srgbClr val="000099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8068" y="2024744"/>
            <a:ext cx="2736148" cy="4291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tập,trau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dồi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môn,phẩm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chất,đạo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dức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66255" y="2024743"/>
            <a:ext cx="2684025" cy="4291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dục,yêu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thương,đối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68371" y="2150200"/>
            <a:ext cx="2378682" cy="4184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416535" y="2150200"/>
            <a:ext cx="2378682" cy="4184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PHHS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67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" y="887506"/>
            <a:ext cx="2978330" cy="40072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18964" y="2057400"/>
            <a:ext cx="8027894" cy="8337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tập,trau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6896" y="3429000"/>
            <a:ext cx="80597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tập,bồi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độ.Thiết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kế,tạo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tâm,yêu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trẻ,từ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CSGD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1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16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2097328"/>
            <a:ext cx="2978330" cy="40072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8330" y="214839"/>
            <a:ext cx="7906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dục,yêu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thương,đối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3034" y="1779687"/>
            <a:ext cx="98989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GV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  <a:p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 :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,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huống,giáo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vàng,nóng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nảy,cần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trẻ,đặc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điểm,nhu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cầu,hứng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pù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tốt,điểm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lệ,tạo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trọng,lắng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5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" b="64718"/>
          <a:stretch/>
        </p:blipFill>
        <p:spPr>
          <a:xfrm>
            <a:off x="1" y="-1"/>
            <a:ext cx="13321532" cy="697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2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2341</TotalTime>
  <Words>1061</Words>
  <Application>Microsoft Office PowerPoint</Application>
  <PresentationFormat>Widescreen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Ebrima</vt:lpstr>
      <vt:lpstr>Times New Roman</vt:lpstr>
      <vt:lpstr>Office Theme</vt:lpstr>
      <vt:lpstr>PowerPoint Presentation</vt:lpstr>
      <vt:lpstr>1. Thế nào là niềm tin?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Example-Laptop</dc:creator>
  <cp:lastModifiedBy>Admin</cp:lastModifiedBy>
  <cp:revision>78</cp:revision>
  <dcterms:created xsi:type="dcterms:W3CDTF">2020-11-06T16:22:50Z</dcterms:created>
  <dcterms:modified xsi:type="dcterms:W3CDTF">2022-08-22T14:16:12Z</dcterms:modified>
</cp:coreProperties>
</file>