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sldIdLst>
    <p:sldId id="257" r:id="rId3"/>
    <p:sldId id="274" r:id="rId4"/>
    <p:sldId id="271" r:id="rId5"/>
    <p:sldId id="272" r:id="rId6"/>
    <p:sldId id="275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949" autoAdjust="0"/>
  </p:normalViewPr>
  <p:slideViewPr>
    <p:cSldViewPr snapToGrid="0">
      <p:cViewPr varScale="1">
        <p:scale>
          <a:sx n="63" d="100"/>
          <a:sy n="63" d="100"/>
        </p:scale>
        <p:origin x="10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6FCD7-EFBD-4423-A572-392E990DAE12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7FF0D-3108-4406-A6C2-4DB64F824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B7EC7-6610-4C5A-B94A-C0FE1DC1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1F14-DA11-4E43-87F3-BE07CCE51531}" type="datetime1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86F19C-D440-4F57-9BDC-07395BAF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B811-DCFD-4CC2-A7DD-FDD13157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9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F543-A3BD-421F-876C-1939A42B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71A23-C041-417C-B519-802BAB593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CAB0E-1AB2-4697-981E-9CEED7625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138EE-6D9B-40CE-B2B6-0DD6C0C13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9275C-1CF9-411C-96FC-5311F90B4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8D47A-3338-4966-B6BC-8183D68C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56F3-24BB-45BE-BD1E-E26A863B0966}" type="datetime1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3E1FD-424A-46E2-9E37-ABFAC579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C57F2-5518-4AB7-93EC-ECC2866F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AA2E-4234-4746-A9C1-1FB5273A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6E4BCC-92FE-44F8-B6CB-0B6F7087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38A9-B139-4FBA-BD61-A63595AC75F4}" type="datetime1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070D3-D412-4D85-AA7D-3B8C3B55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17B22-0243-4B1B-AA4A-C69D3D12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44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989D4-ED90-4AF6-8BE4-E14F8E56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DCA-20B6-4A7F-9287-D29CBE4F4E3E}" type="datetime1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0A95EC-3B27-4D55-A125-91BD6E2B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DB516-8449-4C02-B990-64373DB5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9EFE9-AE5E-4846-8F3F-561341D3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5DA9F-72BE-453E-9BA1-B1B6EEF90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3E682-CEF3-4B89-941A-29ADEB8BF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5A87F-90AF-4464-A736-52D1CADA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4CC13-3719-4BC0-9941-BCD22F2E39BB}" type="datetime1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EBDCA-0095-4A53-94F3-518715A4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E2551-6974-4065-A0C0-CB1CA6E2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C63D-F4C2-42EB-AB85-4385DC8E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9BF71D-974F-427F-88EF-05F2879D1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09DA1-225C-43B3-B889-B760CD46C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0C8C3-A384-4E63-8E44-19B65F56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473A-74A1-46F3-8D2E-10C923B7E154}" type="datetime1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CA027-00E7-494D-8C76-AD52846B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15811-59EC-4D1D-959F-17DBEBBA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2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CB1E-B8B3-4099-9998-B1DEAD5C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9C89E-B954-4BBD-8FC6-63D97121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3943-8E2C-479E-A890-4082F72A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B6EE-3F1C-40A8-BAA7-D8D1D25FA34D}" type="datetime1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04B0-3DBA-4D52-ADB2-DC5CEF44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61FA0-D26F-4FFC-8850-74922A33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17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595F7-9D7D-4C85-9C99-BE194AFE6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9E8BE-C4BA-4237-B360-FC4943A31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0A49F-B64E-4D0D-BB32-EA3E8F26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9DCD-488C-48E6-B562-9E2144C6FF46}" type="datetime1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DC6AD-EC63-4D87-9E40-7B7D6340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CB9E5-01A1-4ED1-B801-129D0CB7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2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7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454484-8038-40A1-A8F6-6E672B55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9C2E-4D1E-4F59-91D1-95B83ABEEBF7}" type="datetime1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C74CE-79B6-4B2B-9C3C-FB9E1125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F9EEF-DFF9-4634-AC52-6B7FC573C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0CB401-6D82-4712-B9E2-C59E3520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6A1F-9E99-4E72-9D09-5F6A6C41B36D}" type="datetime1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4DB14-2C5A-43F3-8064-E7F713324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2E516-77F2-401D-B9B5-9210EF44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9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39E17-5C6E-4A2B-BB0E-4DAE9E5C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F7B2-BB06-4C2C-A0BF-C3C4D1F4133B}" type="datetime1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A3704-8A44-465E-8FF3-26CB1F40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5BFB1-52BA-4AC8-85AB-F8756C77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5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8B41A-B8E0-4D65-9AD5-CAC9AA410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0DCD7B-49F3-41C3-A3E5-03BD9178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90928-7051-4176-AF43-FB46B448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70B8-96F8-42D0-9FB1-FD414F8B4E30}" type="datetime1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6C36D-9F2D-4132-AB2A-99D6F38E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725-0F22-43D9-B218-40E06E24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5215-4EEE-4E5B-A968-79EEC7C7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3A29C-F7DB-4788-8BFD-3796BE90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1FF36-8A8A-49C7-B10C-E9298B9F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F3F0-BBE0-4656-ADE2-E0CA7BB6F2D1}" type="datetime1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83C5-6936-478A-8D83-F825DE29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B84EC-5F9A-4E4C-8B42-FC4F667B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8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4D7F6-D75A-44EA-A35D-0A6458C3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560A9-2DB3-411B-B47C-0D03D579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3081-7714-467D-8131-EC28D3DB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D7EF-0440-4F9E-A644-D13ECD56D55F}" type="datetime1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6F7C4-14FF-4DDF-8AAB-8F35F221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BBDED-11BF-46B1-929F-41D6C52E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A8D6-8773-47F2-B37A-8E0E3DEB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D80F6-1881-4E46-91CF-00CA3FCDD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60777-F38E-4CA0-AE52-BCAD86D9E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D241-6FC2-4676-9A13-420AA9F4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FF7-F5C4-4B75-B312-7A2B0AADEC3E}" type="datetime1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356D7-FCE6-410D-A92A-7A8BA8D3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912A7-36BF-4DAA-9399-2C862647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9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D17E59-F326-4EAB-9A75-5C024FF7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682C1-B5B6-47C4-AB88-E170BB98F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B4C99-2FF9-45BC-82B2-7B0E0F9BF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9974-F0DC-4DB8-9A38-2F8F55216D11}" type="datetime1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E8F89-1436-48C4-AAF8-D8D125555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E6940-2BBF-4D0B-8591-39778A538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F7A23B-7F37-4255-B1AA-6F4081D0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39551-9BB0-410A-86D9-5F41F65ED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7D216-8D82-4854-8FCC-50474F39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0DC4E-CFE1-4DE4-BA6A-B2F2775B3CE8}" type="datetime1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CE85E-C533-43BA-A8ED-7511E82A3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4C941-975F-4FB1-8A2A-DB7E54D4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54F591-5CC5-479C-A731-0A61C4097BBB}"/>
              </a:ext>
            </a:extLst>
          </p:cNvPr>
          <p:cNvSpPr txBox="1"/>
          <p:nvPr/>
        </p:nvSpPr>
        <p:spPr>
          <a:xfrm>
            <a:off x="1965961" y="121950"/>
            <a:ext cx="7320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SỮA 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65566F-E76B-4B8D-AE0A-63F8458033BE}"/>
              </a:ext>
            </a:extLst>
          </p:cNvPr>
          <p:cNvSpPr txBox="1"/>
          <p:nvPr/>
        </p:nvSpPr>
        <p:spPr>
          <a:xfrm>
            <a:off x="2936079" y="2171222"/>
            <a:ext cx="7324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 NGỮ </a:t>
            </a:r>
            <a:endParaRPr lang="en-US" sz="28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0AE9DD-3FDB-4D89-B134-019854FEEAC8}"/>
              </a:ext>
            </a:extLst>
          </p:cNvPr>
          <p:cNvSpPr txBox="1"/>
          <p:nvPr/>
        </p:nvSpPr>
        <p:spPr>
          <a:xfrm>
            <a:off x="2819400" y="3514337"/>
            <a:ext cx="588502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D1 ( 24-36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pPr algn="ctr"/>
            <a:endParaRPr lang="en-US" sz="20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0AE756-78B8-45A5-B601-885A0ADF3D13}"/>
              </a:ext>
            </a:extLst>
          </p:cNvPr>
          <p:cNvSpPr txBox="1"/>
          <p:nvPr/>
        </p:nvSpPr>
        <p:spPr>
          <a:xfrm>
            <a:off x="3181352" y="6267771"/>
            <a:ext cx="6029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HỌC: </a:t>
            </a:r>
            <a:r>
              <a:rPr lang="en-US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2022-2023</a:t>
            </a:r>
            <a:endParaRPr lang="en-US" sz="2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6F9FBF-CF59-40C9-9EE1-2ACF4661D4EE}"/>
              </a:ext>
            </a:extLst>
          </p:cNvPr>
          <p:cNvSpPr txBox="1"/>
          <p:nvPr/>
        </p:nvSpPr>
        <p:spPr>
          <a:xfrm>
            <a:off x="4023359" y="2697735"/>
            <a:ext cx="4236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QUEN VĂN HỌC </a:t>
            </a:r>
            <a:endParaRPr lang="en-US" sz="28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80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4" presetClass="emph" presetSubtype="0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17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8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875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875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875" fill="hold">
                                          <p:stCondLst>
                                            <p:cond delay="2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4" presetClass="emph" presetSubtype="0" fill="hold" grpId="0" nodeType="withEffect">
                                  <p:stCondLst>
                                    <p:cond delay="8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646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01240" y="624840"/>
            <a:ext cx="1843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1.Ổn </a:t>
            </a:r>
            <a:r>
              <a:rPr lang="en-US" sz="2800" dirty="0" err="1" smtClean="0">
                <a:solidFill>
                  <a:srgbClr val="FF0000"/>
                </a:solidFill>
              </a:rPr>
              <a:t>định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0" y="1950720"/>
            <a:ext cx="4572000" cy="2492990"/>
          </a:xfrm>
          <a:prstGeom prst="rect">
            <a:avLst/>
          </a:prstGeom>
        </p:spPr>
        <p:txBody>
          <a:bodyPr>
            <a:spAutoFit/>
          </a:bodyPr>
          <a:lstStyle/>
          <a:p>
            <a:pPr marR="152400"/>
            <a:r>
              <a:rPr lang="vi-VN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Cũng gọi là hạt</a:t>
            </a:r>
            <a:r>
              <a:rPr lang="vi-VN" sz="2400" dirty="0">
                <a:solidFill>
                  <a:srgbClr val="333333"/>
                </a:solidFill>
              </a:rPr>
              <a:t/>
            </a:r>
            <a:br>
              <a:rPr lang="vi-VN" sz="2400" dirty="0">
                <a:solidFill>
                  <a:srgbClr val="333333"/>
                </a:solidFill>
              </a:rPr>
            </a:br>
            <a:r>
              <a:rPr lang="vi-VN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Không cầm được đâu</a:t>
            </a:r>
            <a:br>
              <a:rPr lang="vi-VN" sz="2400" dirty="0">
                <a:solidFill>
                  <a:srgbClr val="333333"/>
                </a:solidFill>
                <a:latin typeface="Times New Roman" panose="02020603050405020304" pitchFamily="18" charset="0"/>
              </a:rPr>
            </a:br>
            <a:r>
              <a:rPr lang="vi-VN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Làm nên ao sâu</a:t>
            </a:r>
            <a:br>
              <a:rPr lang="vi-VN" sz="2400" dirty="0">
                <a:solidFill>
                  <a:srgbClr val="333333"/>
                </a:solidFill>
                <a:latin typeface="Times New Roman" panose="02020603050405020304" pitchFamily="18" charset="0"/>
              </a:rPr>
            </a:br>
            <a:r>
              <a:rPr lang="vi-VN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Làm nên hồ rộng</a:t>
            </a:r>
            <a:r>
              <a:rPr lang="vi-VN" sz="2400" dirty="0" smtClean="0">
                <a:solidFill>
                  <a:srgbClr val="333333"/>
                </a:solidFill>
                <a:latin typeface="Times New Roman" panose="02020603050405020304" pitchFamily="18" charset="0"/>
              </a:rPr>
              <a:t>?</a:t>
            </a:r>
            <a:endParaRPr lang="en-US" sz="2400" dirty="0" smtClean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marR="152400"/>
            <a:r>
              <a:rPr lang="en-US" sz="2400" dirty="0" smtClean="0">
                <a:solidFill>
                  <a:srgbClr val="333333"/>
                </a:solidFill>
                <a:latin typeface="Times New Roman" panose="02020603050405020304" pitchFamily="18" charset="0"/>
              </a:rPr>
              <a:t>             </a:t>
            </a:r>
            <a:r>
              <a:rPr lang="en-US" sz="2400" dirty="0" err="1" smtClean="0">
                <a:solidFill>
                  <a:srgbClr val="333333"/>
                </a:solidFill>
                <a:latin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anose="02020603050405020304" pitchFamily="18" charset="0"/>
              </a:rPr>
              <a:t>hạt</a:t>
            </a:r>
            <a:r>
              <a:rPr lang="en-US" sz="2400" dirty="0" smtClean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anose="02020603050405020304" pitchFamily="18" charset="0"/>
              </a:rPr>
              <a:t>gì</a:t>
            </a:r>
            <a:r>
              <a:rPr lang="en-US" sz="2400" dirty="0" smtClean="0">
                <a:solidFill>
                  <a:srgbClr val="333333"/>
                </a:solidFill>
                <a:latin typeface="Times New Roman" panose="02020603050405020304" pitchFamily="18" charset="0"/>
              </a:rPr>
              <a:t> ? </a:t>
            </a:r>
            <a:endParaRPr lang="vi-VN" sz="2400" dirty="0">
              <a:solidFill>
                <a:srgbClr val="333333"/>
              </a:solidFill>
            </a:endParaRPr>
          </a:p>
          <a:p>
            <a:r>
              <a:rPr lang="vi-VN" dirty="0"/>
              <a:t/>
            </a:r>
            <a:br>
              <a:rPr lang="vi-VN" dirty="0"/>
            </a:b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080" y="1677650"/>
            <a:ext cx="736092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82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7566"/>
            <a:ext cx="12192000" cy="70670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12720" y="0"/>
            <a:ext cx="8393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 smtClean="0">
                <a:solidFill>
                  <a:srgbClr val="FF0000"/>
                </a:solidFill>
              </a:rPr>
              <a:t>2.Phương </a:t>
            </a:r>
            <a:r>
              <a:rPr lang="en-US" sz="3200" dirty="0" err="1" smtClean="0">
                <a:solidFill>
                  <a:srgbClr val="FF0000"/>
                </a:solidFill>
              </a:rPr>
              <a:t>pháp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endParaRPr 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69920" y="915799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inherit"/>
              </a:rPr>
              <a:t>Lần</a:t>
            </a:r>
            <a:r>
              <a:rPr lang="en-US" sz="2800" b="1" dirty="0" smtClean="0">
                <a:solidFill>
                  <a:srgbClr val="FF0000"/>
                </a:solidFill>
                <a:latin typeface="inherit"/>
              </a:rPr>
              <a:t> 1 : </a:t>
            </a:r>
            <a:r>
              <a:rPr lang="en-US" sz="2800" b="1" dirty="0" err="1" smtClean="0">
                <a:solidFill>
                  <a:srgbClr val="FF0000"/>
                </a:solidFill>
                <a:latin typeface="inherit"/>
              </a:rPr>
              <a:t>Cô</a:t>
            </a:r>
            <a:r>
              <a:rPr lang="en-US" sz="2800" b="1" dirty="0" smtClean="0">
                <a:solidFill>
                  <a:srgbClr val="FF0000"/>
                </a:solidFill>
                <a:latin typeface="inheri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inherit"/>
              </a:rPr>
              <a:t>đọc</a:t>
            </a:r>
            <a:r>
              <a:rPr lang="en-US" sz="2800" b="1" dirty="0" smtClean="0">
                <a:solidFill>
                  <a:srgbClr val="FF0000"/>
                </a:solidFill>
                <a:latin typeface="inherit"/>
              </a:rPr>
              <a:t> </a:t>
            </a:r>
            <a:r>
              <a:rPr lang="vi-VN" sz="2800" b="1" dirty="0" smtClean="0">
                <a:solidFill>
                  <a:srgbClr val="FF0000"/>
                </a:solidFill>
                <a:latin typeface="inherit"/>
              </a:rPr>
              <a:t>Bài </a:t>
            </a:r>
            <a:r>
              <a:rPr lang="vi-VN" sz="2800" b="1" dirty="0">
                <a:solidFill>
                  <a:srgbClr val="FF0000"/>
                </a:solidFill>
                <a:latin typeface="inherit"/>
              </a:rPr>
              <a:t>thơ Mưa rơi</a:t>
            </a:r>
          </a:p>
          <a:p>
            <a:r>
              <a:rPr lang="vi-VN" sz="2800" dirty="0">
                <a:solidFill>
                  <a:srgbClr val="FF0000"/>
                </a:solidFill>
                <a:latin typeface="inherit"/>
              </a:rPr>
              <a:t>Tí tách đều đều</a:t>
            </a:r>
            <a:br>
              <a:rPr lang="vi-VN" sz="2800" dirty="0">
                <a:solidFill>
                  <a:srgbClr val="FF0000"/>
                </a:solidFill>
                <a:latin typeface="inherit"/>
              </a:rPr>
            </a:br>
            <a:r>
              <a:rPr lang="vi-VN" sz="2800" dirty="0">
                <a:solidFill>
                  <a:srgbClr val="FF0000"/>
                </a:solidFill>
                <a:latin typeface="inherit"/>
              </a:rPr>
              <a:t>Từng giọt mưa rơi</a:t>
            </a:r>
            <a:br>
              <a:rPr lang="vi-VN" sz="2800" dirty="0">
                <a:solidFill>
                  <a:srgbClr val="FF0000"/>
                </a:solidFill>
                <a:latin typeface="inherit"/>
              </a:rPr>
            </a:br>
            <a:r>
              <a:rPr lang="vi-VN" sz="2800" dirty="0">
                <a:solidFill>
                  <a:srgbClr val="FF0000"/>
                </a:solidFill>
                <a:latin typeface="inherit"/>
              </a:rPr>
              <a:t>Mưa xanh cây lúa</a:t>
            </a:r>
            <a:br>
              <a:rPr lang="vi-VN" sz="2800" dirty="0">
                <a:solidFill>
                  <a:srgbClr val="FF0000"/>
                </a:solidFill>
                <a:latin typeface="inherit"/>
              </a:rPr>
            </a:br>
            <a:r>
              <a:rPr lang="vi-VN" sz="2800" dirty="0">
                <a:solidFill>
                  <a:srgbClr val="FF0000"/>
                </a:solidFill>
                <a:latin typeface="inherit"/>
              </a:rPr>
              <a:t>Mưa mát cánh đồng</a:t>
            </a:r>
            <a:br>
              <a:rPr lang="vi-VN" sz="2800" dirty="0">
                <a:solidFill>
                  <a:srgbClr val="FF0000"/>
                </a:solidFill>
                <a:latin typeface="inherit"/>
              </a:rPr>
            </a:br>
            <a:r>
              <a:rPr lang="vi-VN" sz="2800" dirty="0">
                <a:solidFill>
                  <a:srgbClr val="FF0000"/>
                </a:solidFill>
                <a:latin typeface="inherit"/>
              </a:rPr>
              <a:t>Mưa cho hoa lá</a:t>
            </a:r>
            <a:br>
              <a:rPr lang="vi-VN" sz="2800" dirty="0">
                <a:solidFill>
                  <a:srgbClr val="FF0000"/>
                </a:solidFill>
                <a:latin typeface="inherit"/>
              </a:rPr>
            </a:br>
            <a:r>
              <a:rPr lang="vi-VN" sz="2800" dirty="0">
                <a:solidFill>
                  <a:srgbClr val="FF0000"/>
                </a:solidFill>
                <a:latin typeface="inherit"/>
              </a:rPr>
              <a:t>Nẩy lộc đâm chồi</a:t>
            </a:r>
            <a:br>
              <a:rPr lang="vi-VN" sz="2800" dirty="0">
                <a:solidFill>
                  <a:srgbClr val="FF0000"/>
                </a:solidFill>
                <a:latin typeface="inherit"/>
              </a:rPr>
            </a:br>
            <a:r>
              <a:rPr lang="vi-VN" sz="2800" dirty="0">
                <a:solidFill>
                  <a:srgbClr val="FF0000"/>
                </a:solidFill>
                <a:latin typeface="inherit"/>
              </a:rPr>
              <a:t>Từng giọt…từng giọt</a:t>
            </a:r>
            <a:br>
              <a:rPr lang="vi-VN" sz="2800" dirty="0">
                <a:solidFill>
                  <a:srgbClr val="FF0000"/>
                </a:solidFill>
                <a:latin typeface="inherit"/>
              </a:rPr>
            </a:br>
            <a:r>
              <a:rPr lang="vi-VN" sz="2800" dirty="0">
                <a:solidFill>
                  <a:srgbClr val="FF0000"/>
                </a:solidFill>
                <a:latin typeface="inherit"/>
              </a:rPr>
              <a:t>Mưa rơi….mưa rơi.</a:t>
            </a:r>
          </a:p>
          <a:p>
            <a:r>
              <a:rPr lang="vi-VN" sz="2800" i="1" dirty="0">
                <a:solidFill>
                  <a:srgbClr val="FF0000"/>
                </a:solidFill>
                <a:latin typeface="inherit"/>
              </a:rPr>
              <a:t>Tác giả: </a:t>
            </a:r>
            <a:r>
              <a:rPr lang="vi-VN" sz="2800" b="1" i="1" dirty="0">
                <a:solidFill>
                  <a:srgbClr val="FF0000"/>
                </a:solidFill>
                <a:latin typeface="inherit"/>
              </a:rPr>
              <a:t>Trương Thị Minh Huệ</a:t>
            </a:r>
            <a:r>
              <a:rPr lang="vi-VN" sz="2800" i="1" dirty="0">
                <a:solidFill>
                  <a:srgbClr val="FF0000"/>
                </a:solidFill>
                <a:latin typeface="inherit"/>
              </a:rPr>
              <a:t>.</a:t>
            </a:r>
            <a:endParaRPr lang="vi-VN" sz="2800" b="0" i="0" dirty="0">
              <a:solidFill>
                <a:srgbClr val="FF0000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158660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07080" y="381000"/>
            <a:ext cx="6218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 err="1" smtClean="0">
                <a:solidFill>
                  <a:srgbClr val="FF0000"/>
                </a:solidFill>
              </a:rPr>
              <a:t>Lần</a:t>
            </a:r>
            <a:r>
              <a:rPr lang="en-US" sz="2800" dirty="0" smtClean="0">
                <a:solidFill>
                  <a:srgbClr val="FF0000"/>
                </a:solidFill>
              </a:rPr>
              <a:t> 2 : </a:t>
            </a:r>
            <a:r>
              <a:rPr lang="en-US" sz="2800" dirty="0" err="1" smtClean="0">
                <a:solidFill>
                  <a:srgbClr val="FF0000"/>
                </a:solidFill>
              </a:rPr>
              <a:t>Cô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đọc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bài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thơ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cùng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hình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ảnh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12192000" cy="56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63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256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6720" y="152400"/>
            <a:ext cx="39871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dirty="0" err="1" smtClean="0">
                <a:solidFill>
                  <a:srgbClr val="0070C0"/>
                </a:solidFill>
              </a:rPr>
              <a:t>Trẻ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đọc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cùng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cô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endParaRPr lang="en-US" sz="4000" dirty="0" smtClean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00400" y="1159639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3200" b="1" dirty="0">
                <a:solidFill>
                  <a:srgbClr val="0070C0"/>
                </a:solidFill>
                <a:latin typeface="inherit"/>
              </a:rPr>
              <a:t>Bài thơ Mưa rơi</a:t>
            </a:r>
          </a:p>
          <a:p>
            <a:r>
              <a:rPr lang="vi-VN" sz="3200" dirty="0">
                <a:solidFill>
                  <a:srgbClr val="0070C0"/>
                </a:solidFill>
                <a:latin typeface="inherit"/>
              </a:rPr>
              <a:t>Tí tách đều đều</a:t>
            </a:r>
            <a:br>
              <a:rPr lang="vi-VN" sz="3200" dirty="0">
                <a:solidFill>
                  <a:srgbClr val="0070C0"/>
                </a:solidFill>
                <a:latin typeface="inherit"/>
              </a:rPr>
            </a:br>
            <a:r>
              <a:rPr lang="vi-VN" sz="3200" dirty="0">
                <a:solidFill>
                  <a:srgbClr val="0070C0"/>
                </a:solidFill>
                <a:latin typeface="inherit"/>
              </a:rPr>
              <a:t>Từng giọt mưa rơi</a:t>
            </a:r>
            <a:br>
              <a:rPr lang="vi-VN" sz="3200" dirty="0">
                <a:solidFill>
                  <a:srgbClr val="0070C0"/>
                </a:solidFill>
                <a:latin typeface="inherit"/>
              </a:rPr>
            </a:br>
            <a:r>
              <a:rPr lang="vi-VN" sz="3200" dirty="0">
                <a:solidFill>
                  <a:srgbClr val="0070C0"/>
                </a:solidFill>
                <a:latin typeface="inherit"/>
              </a:rPr>
              <a:t>Mưa xanh cây lúa</a:t>
            </a:r>
            <a:br>
              <a:rPr lang="vi-VN" sz="3200" dirty="0">
                <a:solidFill>
                  <a:srgbClr val="0070C0"/>
                </a:solidFill>
                <a:latin typeface="inherit"/>
              </a:rPr>
            </a:br>
            <a:r>
              <a:rPr lang="vi-VN" sz="3200" dirty="0">
                <a:solidFill>
                  <a:srgbClr val="0070C0"/>
                </a:solidFill>
                <a:latin typeface="inherit"/>
              </a:rPr>
              <a:t>Mưa mát cánh đồng</a:t>
            </a:r>
            <a:br>
              <a:rPr lang="vi-VN" sz="3200" dirty="0">
                <a:solidFill>
                  <a:srgbClr val="0070C0"/>
                </a:solidFill>
                <a:latin typeface="inherit"/>
              </a:rPr>
            </a:br>
            <a:r>
              <a:rPr lang="vi-VN" sz="3200" dirty="0">
                <a:solidFill>
                  <a:srgbClr val="0070C0"/>
                </a:solidFill>
                <a:latin typeface="inherit"/>
              </a:rPr>
              <a:t>Mưa cho hoa lá</a:t>
            </a:r>
            <a:br>
              <a:rPr lang="vi-VN" sz="3200" dirty="0">
                <a:solidFill>
                  <a:srgbClr val="0070C0"/>
                </a:solidFill>
                <a:latin typeface="inherit"/>
              </a:rPr>
            </a:br>
            <a:r>
              <a:rPr lang="vi-VN" sz="3200" dirty="0">
                <a:solidFill>
                  <a:srgbClr val="0070C0"/>
                </a:solidFill>
                <a:latin typeface="inherit"/>
              </a:rPr>
              <a:t>Nẩy lộc đâm chồi</a:t>
            </a:r>
            <a:br>
              <a:rPr lang="vi-VN" sz="3200" dirty="0">
                <a:solidFill>
                  <a:srgbClr val="0070C0"/>
                </a:solidFill>
                <a:latin typeface="inherit"/>
              </a:rPr>
            </a:br>
            <a:r>
              <a:rPr lang="vi-VN" sz="3200" dirty="0">
                <a:solidFill>
                  <a:srgbClr val="0070C0"/>
                </a:solidFill>
                <a:latin typeface="inherit"/>
              </a:rPr>
              <a:t>Từng giọt…từng giọt</a:t>
            </a:r>
            <a:br>
              <a:rPr lang="vi-VN" sz="3200" dirty="0">
                <a:solidFill>
                  <a:srgbClr val="0070C0"/>
                </a:solidFill>
                <a:latin typeface="inherit"/>
              </a:rPr>
            </a:br>
            <a:r>
              <a:rPr lang="vi-VN" sz="3200" dirty="0">
                <a:solidFill>
                  <a:srgbClr val="0070C0"/>
                </a:solidFill>
                <a:latin typeface="inherit"/>
              </a:rPr>
              <a:t>Mưa rơi….mưa rơi.</a:t>
            </a:r>
          </a:p>
          <a:p>
            <a:r>
              <a:rPr lang="vi-VN" sz="3200" i="1" dirty="0">
                <a:solidFill>
                  <a:srgbClr val="0070C0"/>
                </a:solidFill>
                <a:latin typeface="inherit"/>
              </a:rPr>
              <a:t>Tác giả: </a:t>
            </a:r>
            <a:r>
              <a:rPr lang="vi-VN" sz="3200" b="1" i="1" dirty="0">
                <a:solidFill>
                  <a:srgbClr val="0070C0"/>
                </a:solidFill>
                <a:latin typeface="inherit"/>
              </a:rPr>
              <a:t>Trương Thị Minh Huệ</a:t>
            </a:r>
            <a:r>
              <a:rPr lang="vi-VN" sz="3200" i="1" dirty="0">
                <a:solidFill>
                  <a:srgbClr val="0070C0"/>
                </a:solidFill>
                <a:latin typeface="inherit"/>
              </a:rPr>
              <a:t>.</a:t>
            </a:r>
            <a:endParaRPr lang="vi-VN" sz="3200" dirty="0">
              <a:solidFill>
                <a:srgbClr val="0070C0"/>
              </a:solidFill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244513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10" y="1054645"/>
            <a:ext cx="8001000" cy="526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975567"/>
      </p:ext>
    </p:extLst>
  </p:cSld>
  <p:clrMapOvr>
    <a:masterClrMapping/>
  </p:clrMapOvr>
  <p:transition spd="slow" advClick="0" advTm="0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lor of 2020">
      <a:dk1>
        <a:srgbClr val="3F3F3F"/>
      </a:dk1>
      <a:lt1>
        <a:sysClr val="window" lastClr="FFFFFF"/>
      </a:lt1>
      <a:dk2>
        <a:srgbClr val="1D4E89"/>
      </a:dk2>
      <a:lt2>
        <a:srgbClr val="E7E6E6"/>
      </a:lt2>
      <a:accent1>
        <a:srgbClr val="4FC1E9"/>
      </a:accent1>
      <a:accent2>
        <a:srgbClr val="48CFAD"/>
      </a:accent2>
      <a:accent3>
        <a:srgbClr val="A0D468"/>
      </a:accent3>
      <a:accent4>
        <a:srgbClr val="FFCE54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Custom 5">
      <a:majorFont>
        <a:latin typeface="A3.OpenSansBold-San"/>
        <a:ea typeface=""/>
        <a:cs typeface=""/>
      </a:majorFont>
      <a:minorFont>
        <a:latin typeface="A3.OpenSans-S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36CCA3C8-FB70-425A-B14B-971518CD6F9B}" vid="{79AB96CF-892F-4ED8-95E7-AFCB2B327C5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CCA3C8-FB70-425A-B14B-971518CD6F9B}" vid="{8B8E1547-395E-4517-8FD5-2495E28BE1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497</TotalTime>
  <Words>193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A3.OpenSansBold-San</vt:lpstr>
      <vt:lpstr>A3.OpenSans-San</vt:lpstr>
      <vt:lpstr>Arial</vt:lpstr>
      <vt:lpstr>Calibri</vt:lpstr>
      <vt:lpstr>Calibri Light</vt:lpstr>
      <vt:lpstr>inherit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Hà</dc:creator>
  <cp:lastModifiedBy>Phong1T1</cp:lastModifiedBy>
  <cp:revision>18</cp:revision>
  <dcterms:created xsi:type="dcterms:W3CDTF">2021-12-02T19:20:01Z</dcterms:created>
  <dcterms:modified xsi:type="dcterms:W3CDTF">2023-05-08T03:03:22Z</dcterms:modified>
</cp:coreProperties>
</file>