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7" r:id="rId5"/>
    <p:sldId id="277" r:id="rId6"/>
    <p:sldId id="278" r:id="rId7"/>
    <p:sldId id="279" r:id="rId8"/>
    <p:sldId id="280" r:id="rId9"/>
    <p:sldId id="281" r:id="rId10"/>
    <p:sldId id="266" r:id="rId11"/>
    <p:sldId id="258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410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2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70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892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84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17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45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32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40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413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68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8D05E-FE69-43B5-B0B3-004F0B4EC7E0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3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04"/>
            <a:ext cx="12192000" cy="68525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19613" y="409903"/>
            <a:ext cx="59279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 </a:t>
            </a: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89654" y="3965138"/>
            <a:ext cx="3195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3-4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07900" y="4448443"/>
            <a:ext cx="3474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endParaRPr lang="en-US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3844" y="1509296"/>
            <a:ext cx="1014062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  <a:p>
            <a:pPr algn="ctr"/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NDTT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NDKH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Tai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Thằng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sún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07900" y="6046839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Năm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: 2023- 2024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39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70080" cy="6789420"/>
          </a:xfrm>
        </p:spPr>
      </p:pic>
      <p:sp>
        <p:nvSpPr>
          <p:cNvPr id="5" name="TextBox 4"/>
          <p:cNvSpPr txBox="1"/>
          <p:nvPr/>
        </p:nvSpPr>
        <p:spPr>
          <a:xfrm>
            <a:off x="1143434" y="2626427"/>
            <a:ext cx="27849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Thằng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sún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karaoke-bai-hat-thieu-nhi-tho-do-trung-quan-nhac-pham-dang-khu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20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2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1194619" y="2055813"/>
            <a:ext cx="218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 </a:t>
            </a:r>
            <a:r>
              <a:rPr lang="en-US" dirty="0" err="1" smtClean="0"/>
              <a:t>Trò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: </a:t>
            </a:r>
            <a:r>
              <a:rPr lang="en-US" dirty="0" smtClean="0"/>
              <a:t>Tai </a:t>
            </a:r>
            <a:r>
              <a:rPr lang="en-US" dirty="0" err="1" smtClean="0"/>
              <a:t>ai</a:t>
            </a:r>
            <a:r>
              <a:rPr lang="en-US" dirty="0" smtClean="0"/>
              <a:t> </a:t>
            </a:r>
            <a:r>
              <a:rPr lang="en-US" dirty="0" err="1" smtClean="0"/>
              <a:t>tinh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25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08028" y="2837793"/>
            <a:ext cx="1696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66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70080" cy="6789420"/>
          </a:xfrm>
        </p:spPr>
      </p:pic>
      <p:sp>
        <p:nvSpPr>
          <p:cNvPr id="5" name="TextBox 4"/>
          <p:cNvSpPr txBox="1"/>
          <p:nvPr/>
        </p:nvSpPr>
        <p:spPr>
          <a:xfrm>
            <a:off x="1143434" y="2626427"/>
            <a:ext cx="5755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romanUcPeriod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892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70080" cy="6789420"/>
          </a:xfrm>
        </p:spPr>
      </p:pic>
      <p:sp>
        <p:nvSpPr>
          <p:cNvPr id="5" name="TextBox 4"/>
          <p:cNvSpPr txBox="1"/>
          <p:nvPr/>
        </p:nvSpPr>
        <p:spPr>
          <a:xfrm>
            <a:off x="1285324" y="1699558"/>
            <a:ext cx="29883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indent="-457200">
              <a:buAutoNum type="arabicPeriod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48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5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70080" cy="6789420"/>
          </a:xfrm>
        </p:spPr>
      </p:pic>
      <p:sp>
        <p:nvSpPr>
          <p:cNvPr id="5" name="TextBox 4"/>
          <p:cNvSpPr txBox="1"/>
          <p:nvPr/>
        </p:nvSpPr>
        <p:spPr>
          <a:xfrm>
            <a:off x="1537572" y="1690688"/>
            <a:ext cx="29883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indent="-457200">
              <a:buAutoNum type="arabicPeriod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31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5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70080" cy="6789420"/>
          </a:xfrm>
        </p:spPr>
      </p:pic>
      <p:sp>
        <p:nvSpPr>
          <p:cNvPr id="5" name="TextBox 4"/>
          <p:cNvSpPr txBox="1"/>
          <p:nvPr/>
        </p:nvSpPr>
        <p:spPr>
          <a:xfrm>
            <a:off x="1537572" y="1690688"/>
            <a:ext cx="29883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indent="-457200">
              <a:buAutoNum type="arabicPeriod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32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5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70080" cy="6789420"/>
          </a:xfrm>
        </p:spPr>
      </p:pic>
      <p:sp>
        <p:nvSpPr>
          <p:cNvPr id="5" name="TextBox 4"/>
          <p:cNvSpPr txBox="1"/>
          <p:nvPr/>
        </p:nvSpPr>
        <p:spPr>
          <a:xfrm>
            <a:off x="1537572" y="1690688"/>
            <a:ext cx="29883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indent="-457200">
              <a:buAutoNum type="arabicPeriod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30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5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70080" cy="6789420"/>
          </a:xfrm>
        </p:spPr>
      </p:pic>
      <p:sp>
        <p:nvSpPr>
          <p:cNvPr id="5" name="TextBox 4"/>
          <p:cNvSpPr txBox="1"/>
          <p:nvPr/>
        </p:nvSpPr>
        <p:spPr>
          <a:xfrm>
            <a:off x="1537572" y="1690688"/>
            <a:ext cx="29883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indent="-457200">
              <a:buAutoNum type="arabicPeriod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88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5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70080" cy="6789420"/>
          </a:xfrm>
        </p:spPr>
      </p:pic>
      <p:sp>
        <p:nvSpPr>
          <p:cNvPr id="5" name="TextBox 4"/>
          <p:cNvSpPr txBox="1"/>
          <p:nvPr/>
        </p:nvSpPr>
        <p:spPr>
          <a:xfrm>
            <a:off x="1537572" y="1690688"/>
            <a:ext cx="29883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indent="-457200">
              <a:buAutoNum type="arabicPeriod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73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5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70080" cy="6789420"/>
          </a:xfrm>
        </p:spPr>
      </p:pic>
      <p:sp>
        <p:nvSpPr>
          <p:cNvPr id="5" name="TextBox 4"/>
          <p:cNvSpPr txBox="1"/>
          <p:nvPr/>
        </p:nvSpPr>
        <p:spPr>
          <a:xfrm>
            <a:off x="1537572" y="1690688"/>
            <a:ext cx="29883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indent="-457200">
              <a:buAutoNum type="arabicPeriod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66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5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229</Words>
  <Application>Microsoft Office PowerPoint</Application>
  <PresentationFormat>Widescreen</PresentationFormat>
  <Paragraphs>36</Paragraphs>
  <Slides>12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10 PRO</dc:creator>
  <cp:lastModifiedBy>Phong6T1</cp:lastModifiedBy>
  <cp:revision>15</cp:revision>
  <dcterms:created xsi:type="dcterms:W3CDTF">2022-11-06T22:46:15Z</dcterms:created>
  <dcterms:modified xsi:type="dcterms:W3CDTF">2024-01-02T10:27:51Z</dcterms:modified>
</cp:coreProperties>
</file>