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>
      <p:cViewPr varScale="1">
        <p:scale>
          <a:sx n="42" d="100"/>
          <a:sy n="42" d="100"/>
        </p:scale>
        <p:origin x="9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125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C3HS</cp:lastModifiedBy>
  <cp:revision>231</cp:revision>
  <dcterms:created xsi:type="dcterms:W3CDTF">2008-02-27T09:52:29Z</dcterms:created>
  <dcterms:modified xsi:type="dcterms:W3CDTF">2024-01-04T10:13:41Z</dcterms:modified>
</cp:coreProperties>
</file>