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65" r:id="rId5"/>
    <p:sldId id="267" r:id="rId6"/>
    <p:sldId id="271" r:id="rId7"/>
    <p:sldId id="268" r:id="rId8"/>
    <p:sldId id="269" r:id="rId9"/>
    <p:sldId id="270" r:id="rId10"/>
    <p:sldId id="27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 Hạnh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2023-2024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91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9144"/>
            <a:ext cx="9131808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4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13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6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3048"/>
            <a:ext cx="9241536" cy="693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4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245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8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34</cp:revision>
  <dcterms:created xsi:type="dcterms:W3CDTF">2019-01-05T03:30:36Z</dcterms:created>
  <dcterms:modified xsi:type="dcterms:W3CDTF">2024-01-10T09:06:11Z</dcterms:modified>
</cp:coreProperties>
</file>