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4" r:id="rId2"/>
    <p:sldId id="297" r:id="rId3"/>
    <p:sldId id="298" r:id="rId4"/>
    <p:sldId id="289" r:id="rId5"/>
    <p:sldId id="288" r:id="rId6"/>
    <p:sldId id="290" r:id="rId7"/>
    <p:sldId id="292" r:id="rId8"/>
    <p:sldId id="291" r:id="rId9"/>
    <p:sldId id="299" r:id="rId10"/>
    <p:sldId id="300" r:id="rId11"/>
    <p:sldId id="301" r:id="rId12"/>
    <p:sldId id="302" r:id="rId13"/>
    <p:sldId id="30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F9F9F9"/>
    <a:srgbClr val="FF66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3548" autoAdjust="0"/>
  </p:normalViewPr>
  <p:slideViewPr>
    <p:cSldViewPr snapToGrid="0">
      <p:cViewPr varScale="1">
        <p:scale>
          <a:sx n="66" d="100"/>
          <a:sy n="66" d="100"/>
        </p:scale>
        <p:origin x="66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B1AFC-46DC-4DB7-9E2F-1033C4589A2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E2097-093A-43AA-9FEB-40F26504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7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4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0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5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6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ED96-059F-445B-9D3D-18A6E6AD9DDF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7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ACA2B-910D-425C-A4FD-371F1BB0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086F4-8886-4BDA-8B03-872E7FC88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DF1DE9-5255-4666-8407-85CD541A0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F8D539-A719-4911-917F-953D29512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413394"/>
              </p:ext>
            </p:extLst>
          </p:nvPr>
        </p:nvGraphicFramePr>
        <p:xfrm>
          <a:off x="1004454" y="544585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PHÒNG GIÁO DỤC VÀ ĐÀO TẠO QUẬN LONG BIÊN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SỮA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E93F85A-E051-4FE6-818F-11024970A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721986"/>
              </p:ext>
            </p:extLst>
          </p:nvPr>
        </p:nvGraphicFramePr>
        <p:xfrm>
          <a:off x="1115290" y="1785403"/>
          <a:ext cx="10515600" cy="1310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endParaRPr lang="en-US" sz="4000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LÀM QUEN CHỮ CÁI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527EF19-6402-4268-808A-78BA47FB0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937005"/>
              </p:ext>
            </p:extLst>
          </p:nvPr>
        </p:nvGraphicFramePr>
        <p:xfrm>
          <a:off x="2876263" y="3163381"/>
          <a:ext cx="8887693" cy="701040"/>
        </p:xfrm>
        <a:graphic>
          <a:graphicData uri="http://schemas.openxmlformats.org/drawingml/2006/table">
            <a:tbl>
              <a:tblPr/>
              <a:tblGrid>
                <a:gridCol w="8887693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quen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chữ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cái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b-d-đ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DA865D5-B95E-42CA-BB54-62253EA55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265421"/>
              </p:ext>
            </p:extLst>
          </p:nvPr>
        </p:nvGraphicFramePr>
        <p:xfrm>
          <a:off x="4485408" y="4502697"/>
          <a:ext cx="6293428" cy="944880"/>
        </p:xfrm>
        <a:graphic>
          <a:graphicData uri="http://schemas.openxmlformats.org/drawingml/2006/table">
            <a:tbl>
              <a:tblPr/>
              <a:tblGrid>
                <a:gridCol w="629342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tuổi: 5-6 tuổi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viên: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Nguyễn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Thị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Kiều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Sang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356E3E8-61DD-48C8-80B6-18DEFC93D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540617"/>
              </p:ext>
            </p:extLst>
          </p:nvPr>
        </p:nvGraphicFramePr>
        <p:xfrm>
          <a:off x="4485408" y="6126274"/>
          <a:ext cx="3991842" cy="518160"/>
        </p:xfrm>
        <a:graphic>
          <a:graphicData uri="http://schemas.openxmlformats.org/drawingml/2006/table">
            <a:tbl>
              <a:tblPr/>
              <a:tblGrid>
                <a:gridCol w="3991842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202</a:t>
                      </a:r>
                      <a:r>
                        <a:rPr lang="vi-VN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202</a:t>
                      </a:r>
                      <a:r>
                        <a:rPr lang="vi-VN" sz="2800" b="1" baseline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vi-VN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3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7B82-694D-4D98-A669-596A768E8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E90F4-1720-4FFF-B5D9-8F748A79C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03F284-F8CC-4EB1-8130-D91B6DC13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"/>
            <a:ext cx="12192000" cy="68262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DC52237-C81E-46A0-84B4-4F7DF1EACECD}"/>
              </a:ext>
            </a:extLst>
          </p:cNvPr>
          <p:cNvSpPr txBox="1">
            <a:spLocks/>
          </p:cNvSpPr>
          <p:nvPr/>
        </p:nvSpPr>
        <p:spPr>
          <a:xfrm>
            <a:off x="1210406" y="342990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.VnAvant" panose="020B7200000000000000" pitchFamily="34" charset="0"/>
              </a:rPr>
              <a:t>S¸ng nay mÑ chë bÐ Cóc ®i häc. Tíi líp, bÐ Cóc rÊt vui khi c« gi¸o d¹y móa h¸t cïng víi c¸c b¹n.</a:t>
            </a:r>
            <a:endParaRPr lang="en-US" sz="28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701359-1C20-48F5-A674-26557AFB8838}"/>
              </a:ext>
            </a:extLst>
          </p:cNvPr>
          <p:cNvSpPr/>
          <p:nvPr/>
        </p:nvSpPr>
        <p:spPr>
          <a:xfrm>
            <a:off x="5081048" y="284030"/>
            <a:ext cx="311083" cy="4582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51DA73-C24D-427B-B86B-F573AA0207EA}"/>
              </a:ext>
            </a:extLst>
          </p:cNvPr>
          <p:cNvSpPr/>
          <p:nvPr/>
        </p:nvSpPr>
        <p:spPr>
          <a:xfrm>
            <a:off x="7090530" y="262777"/>
            <a:ext cx="281232" cy="4582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F3A6D4-4B48-46CB-ACF5-67360F0C6074}"/>
              </a:ext>
            </a:extLst>
          </p:cNvPr>
          <p:cNvSpPr/>
          <p:nvPr/>
        </p:nvSpPr>
        <p:spPr>
          <a:xfrm>
            <a:off x="9070161" y="262777"/>
            <a:ext cx="311083" cy="4582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5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75A16-41D4-4C61-AF0A-05E4C4066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7EBFB-617B-4760-BF48-E11390E7B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Open book book border clip art open vector for - Cliparting.com">
            <a:extLst>
              <a:ext uri="{FF2B5EF4-FFF2-40B4-BE49-F238E27FC236}">
                <a16:creationId xmlns:a16="http://schemas.microsoft.com/office/drawing/2014/main" id="{C129E28F-3C31-4D55-BF99-31554A4A8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618"/>
            <a:ext cx="12192000" cy="702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3239FC8-C0D8-44E6-BAEA-C819F0C33168}"/>
              </a:ext>
            </a:extLst>
          </p:cNvPr>
          <p:cNvSpPr txBox="1">
            <a:spLocks/>
          </p:cNvSpPr>
          <p:nvPr/>
        </p:nvSpPr>
        <p:spPr>
          <a:xfrm>
            <a:off x="1698514" y="327133"/>
            <a:ext cx="5188527" cy="535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0000CC"/>
                </a:solidFill>
                <a:latin typeface=".VnAvant" panose="020B7200000000000000" pitchFamily="34" charset="0"/>
              </a:rPr>
              <a:t>C¸c kiÓu ch÷ </a:t>
            </a:r>
            <a:r>
              <a:rPr lang="vi-VN" sz="3600" b="1">
                <a:solidFill>
                  <a:srgbClr val="0000CC"/>
                </a:solidFill>
                <a:latin typeface=".VnAvant" panose="020B7200000000000000" pitchFamily="34" charset="0"/>
              </a:rPr>
              <a:t>i-t-c</a:t>
            </a:r>
            <a:endParaRPr lang="en-US" sz="36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059A1B-DE54-49C9-A44C-DAFC9AF0330A}"/>
              </a:ext>
            </a:extLst>
          </p:cNvPr>
          <p:cNvSpPr txBox="1"/>
          <p:nvPr/>
        </p:nvSpPr>
        <p:spPr>
          <a:xfrm>
            <a:off x="1049860" y="235673"/>
            <a:ext cx="110318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i</a:t>
            </a:r>
            <a:endParaRPr lang="en-US" sz="199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FCACCF-AF12-4236-8560-781C512A0629}"/>
              </a:ext>
            </a:extLst>
          </p:cNvPr>
          <p:cNvSpPr txBox="1"/>
          <p:nvPr/>
        </p:nvSpPr>
        <p:spPr>
          <a:xfrm>
            <a:off x="2502015" y="1851645"/>
            <a:ext cx="94929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b="1" dirty="0">
                <a:solidFill>
                  <a:srgbClr val="00B050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23498C-2DC0-44E3-9E85-8A239EB13302}"/>
              </a:ext>
            </a:extLst>
          </p:cNvPr>
          <p:cNvSpPr txBox="1"/>
          <p:nvPr/>
        </p:nvSpPr>
        <p:spPr>
          <a:xfrm>
            <a:off x="3574038" y="3429000"/>
            <a:ext cx="1818126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b="1" dirty="0">
                <a:solidFill>
                  <a:srgbClr val="00B050"/>
                </a:solidFill>
                <a:latin typeface=".VnAvant" panose="020B7200000000000000" pitchFamily="34" charset="0"/>
              </a:rPr>
              <a:t>c</a:t>
            </a:r>
          </a:p>
        </p:txBody>
      </p:sp>
      <p:pic>
        <p:nvPicPr>
          <p:cNvPr id="9" name="Picture 8" descr="Truyện thỏ con ăn gì? - Truyện Mầm non chủ đề động vật - Phú Long Blog">
            <a:extLst>
              <a:ext uri="{FF2B5EF4-FFF2-40B4-BE49-F238E27FC236}">
                <a16:creationId xmlns:a16="http://schemas.microsoft.com/office/drawing/2014/main" id="{A5034633-D2CF-43EC-9865-9FBFE5BD5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25" y="704014"/>
            <a:ext cx="5483805" cy="529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CCB4B7-F49C-4318-B2D3-930CE076C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963" y="645283"/>
            <a:ext cx="5508437" cy="529143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1326ECE-185C-48C9-85E9-66551745DDCC}"/>
              </a:ext>
            </a:extLst>
          </p:cNvPr>
          <p:cNvSpPr txBox="1">
            <a:spLocks/>
          </p:cNvSpPr>
          <p:nvPr/>
        </p:nvSpPr>
        <p:spPr>
          <a:xfrm>
            <a:off x="6316470" y="-167148"/>
            <a:ext cx="4876799" cy="6321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1400" b="1" dirty="0">
                <a:solidFill>
                  <a:srgbClr val="0000CC"/>
                </a:solidFill>
                <a:latin typeface=".VnAvant" panose="020B7200000000000000" pitchFamily="34" charset="0"/>
              </a:rPr>
              <a:t>G¹ch ch©n ch÷ c¸i</a:t>
            </a:r>
            <a:r>
              <a:rPr lang="vi-VN" sz="1400" b="1" dirty="0">
                <a:solidFill>
                  <a:srgbClr val="FF0000"/>
                </a:solidFill>
                <a:latin typeface=".VnAvant" panose="020B7200000000000000" pitchFamily="34" charset="0"/>
              </a:rPr>
              <a:t> i,t,c </a:t>
            </a:r>
            <a:r>
              <a:rPr lang="vi-VN" sz="1400" b="1" dirty="0">
                <a:solidFill>
                  <a:srgbClr val="0000CC"/>
                </a:solidFill>
                <a:latin typeface=".VnAvant" panose="020B7200000000000000" pitchFamily="34" charset="0"/>
              </a:rPr>
              <a:t>cã trong bµi th¬ vµ bÐ ®Õm xem cã bao nhiªu ch÷ c¸i</a:t>
            </a:r>
            <a:r>
              <a:rPr lang="vi-VN" sz="1400" b="1" dirty="0">
                <a:solidFill>
                  <a:srgbClr val="FF0000"/>
                </a:solidFill>
                <a:latin typeface=".VnAvant" panose="020B7200000000000000" pitchFamily="34" charset="0"/>
              </a:rPr>
              <a:t> i,t,c </a:t>
            </a:r>
            <a:r>
              <a:rPr lang="vi-VN" sz="1400" b="1" dirty="0">
                <a:solidFill>
                  <a:srgbClr val="0000CC"/>
                </a:solidFill>
                <a:latin typeface=".VnAvant" panose="020B7200000000000000" pitchFamily="34" charset="0"/>
              </a:rPr>
              <a:t>nhÐ. BÐ h·y viÕt sè vµo « vu«ng bªn c¹nh nhÐ!</a:t>
            </a:r>
          </a:p>
          <a:p>
            <a:pPr algn="ctr"/>
            <a:endParaRPr lang="vi-VN" sz="1400" b="1" dirty="0">
              <a:solidFill>
                <a:srgbClr val="0000CC"/>
              </a:solidFill>
              <a:latin typeface=".VnAvant" panose="020B7200000000000000" pitchFamily="34" charset="0"/>
            </a:endParaRPr>
          </a:p>
          <a:p>
            <a:pPr algn="ctr"/>
            <a:r>
              <a:rPr lang="vi-VN" sz="2400" b="1" dirty="0">
                <a:solidFill>
                  <a:srgbClr val="0000CC"/>
                </a:solidFill>
                <a:latin typeface=".VnAvant" panose="020B7200000000000000" pitchFamily="34" charset="0"/>
              </a:rPr>
              <a:t>Th¬ CÇu Vång</a:t>
            </a:r>
            <a:endParaRPr lang="vi-VN" sz="2400" b="1" dirty="0">
              <a:solidFill>
                <a:srgbClr val="0000CC"/>
              </a:solidFill>
            </a:endParaRPr>
          </a:p>
          <a:p>
            <a:pPr algn="ctr"/>
            <a:endParaRPr lang="vi-VN" sz="1400" b="1" dirty="0">
              <a:solidFill>
                <a:srgbClr val="0000CC"/>
              </a:solidFill>
            </a:endParaRPr>
          </a:p>
          <a:p>
            <a:r>
              <a:rPr lang="vi-VN" sz="1600" b="1" dirty="0">
                <a:solidFill>
                  <a:srgbClr val="0000CC"/>
                </a:solidFill>
              </a:rPr>
              <a:t>                           </a:t>
            </a:r>
            <a:r>
              <a:rPr lang="vi-VN" sz="2400" b="1" dirty="0">
                <a:solidFill>
                  <a:srgbClr val="0000CC"/>
                </a:solidFill>
              </a:rPr>
              <a:t>Mưa rào vừa tạnh</a:t>
            </a:r>
          </a:p>
          <a:p>
            <a:r>
              <a:rPr lang="vi-VN" sz="2400" b="1" dirty="0">
                <a:solidFill>
                  <a:srgbClr val="0000CC"/>
                </a:solidFill>
              </a:rPr>
              <a:t>                  Có cái càu vồng</a:t>
            </a:r>
          </a:p>
          <a:p>
            <a:r>
              <a:rPr lang="vi-VN" sz="2400" b="1" dirty="0">
                <a:solidFill>
                  <a:srgbClr val="0000CC"/>
                </a:solidFill>
              </a:rPr>
              <a:t>                   Ai vẽ cong cong</a:t>
            </a:r>
          </a:p>
          <a:p>
            <a:r>
              <a:rPr lang="vi-VN" sz="2400" b="1" dirty="0">
                <a:solidFill>
                  <a:srgbClr val="0000CC"/>
                </a:solidFill>
              </a:rPr>
              <a:t>                   Tô màu rực rỡ                </a:t>
            </a:r>
          </a:p>
          <a:p>
            <a:r>
              <a:rPr lang="vi-VN" sz="2400" b="1" dirty="0">
                <a:solidFill>
                  <a:srgbClr val="0000CC"/>
                </a:solidFill>
              </a:rPr>
              <a:t>                   Tím, xanh, đỏ, vàng</a:t>
            </a:r>
          </a:p>
          <a:p>
            <a:r>
              <a:rPr lang="vi-VN" sz="2400" b="1" dirty="0">
                <a:solidFill>
                  <a:srgbClr val="0000CC"/>
                </a:solidFill>
              </a:rPr>
              <a:t>                    Ồ! hai cái cơ</a:t>
            </a:r>
          </a:p>
          <a:p>
            <a:r>
              <a:rPr lang="vi-VN" sz="2400" b="1" dirty="0">
                <a:solidFill>
                  <a:srgbClr val="0000CC"/>
                </a:solidFill>
              </a:rPr>
              <a:t>                    Cái rõ, cái mờ</a:t>
            </a:r>
          </a:p>
          <a:p>
            <a:r>
              <a:rPr lang="vi-VN" sz="2400" b="1" dirty="0">
                <a:solidFill>
                  <a:srgbClr val="0000CC"/>
                </a:solidFill>
              </a:rPr>
              <a:t>                    Ai tài thế nhỉ?</a:t>
            </a:r>
          </a:p>
          <a:p>
            <a:endParaRPr lang="en-US" sz="14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C6D032-D155-4FE5-865C-A05EA35BA1EE}"/>
              </a:ext>
            </a:extLst>
          </p:cNvPr>
          <p:cNvSpPr/>
          <p:nvPr/>
        </p:nvSpPr>
        <p:spPr>
          <a:xfrm>
            <a:off x="6410633" y="5244628"/>
            <a:ext cx="580103" cy="61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34F6E3-B9A6-449D-AAD9-5D76524DCED6}"/>
              </a:ext>
            </a:extLst>
          </p:cNvPr>
          <p:cNvSpPr/>
          <p:nvPr/>
        </p:nvSpPr>
        <p:spPr>
          <a:xfrm>
            <a:off x="7989106" y="5244628"/>
            <a:ext cx="580103" cy="61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05247A-8459-4F0D-AA1C-7567220E36A0}"/>
              </a:ext>
            </a:extLst>
          </p:cNvPr>
          <p:cNvSpPr/>
          <p:nvPr/>
        </p:nvSpPr>
        <p:spPr>
          <a:xfrm>
            <a:off x="9493563" y="5244628"/>
            <a:ext cx="580103" cy="61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A3E9CE-C67E-496C-944E-FEA4CE6A5C4D}"/>
              </a:ext>
            </a:extLst>
          </p:cNvPr>
          <p:cNvSpPr txBox="1"/>
          <p:nvPr/>
        </p:nvSpPr>
        <p:spPr>
          <a:xfrm>
            <a:off x="7152253" y="5006355"/>
            <a:ext cx="580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A9702A-1BB5-4591-BCF9-773743D8C8C4}"/>
              </a:ext>
            </a:extLst>
          </p:cNvPr>
          <p:cNvSpPr txBox="1"/>
          <p:nvPr/>
        </p:nvSpPr>
        <p:spPr>
          <a:xfrm>
            <a:off x="8754870" y="4922505"/>
            <a:ext cx="580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832C46-80FA-41A1-810B-01B989643F5D}"/>
              </a:ext>
            </a:extLst>
          </p:cNvPr>
          <p:cNvSpPr txBox="1"/>
          <p:nvPr/>
        </p:nvSpPr>
        <p:spPr>
          <a:xfrm>
            <a:off x="10256357" y="4899311"/>
            <a:ext cx="640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DEADAE4-7D99-4E59-9F21-9D35526BFD56}"/>
              </a:ext>
            </a:extLst>
          </p:cNvPr>
          <p:cNvSpPr/>
          <p:nvPr/>
        </p:nvSpPr>
        <p:spPr>
          <a:xfrm>
            <a:off x="8693134" y="5065196"/>
            <a:ext cx="550368" cy="8937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D41FD7-1774-4D4F-8D5B-2C660AA23C5E}"/>
              </a:ext>
            </a:extLst>
          </p:cNvPr>
          <p:cNvSpPr/>
          <p:nvPr/>
        </p:nvSpPr>
        <p:spPr>
          <a:xfrm>
            <a:off x="7069838" y="5198813"/>
            <a:ext cx="550368" cy="8937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9C2939E-1F75-4A84-97A1-21F9C3E254E2}"/>
              </a:ext>
            </a:extLst>
          </p:cNvPr>
          <p:cNvSpPr/>
          <p:nvPr/>
        </p:nvSpPr>
        <p:spPr>
          <a:xfrm>
            <a:off x="10362363" y="5135604"/>
            <a:ext cx="550368" cy="8937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AAF879-06B5-49C8-A36B-B380E3E6E747}"/>
              </a:ext>
            </a:extLst>
          </p:cNvPr>
          <p:cNvSpPr/>
          <p:nvPr/>
        </p:nvSpPr>
        <p:spPr>
          <a:xfrm>
            <a:off x="9493563" y="2182761"/>
            <a:ext cx="199507" cy="33206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AA7AC6C-D52A-48F0-AE23-430EF2916759}"/>
              </a:ext>
            </a:extLst>
          </p:cNvPr>
          <p:cNvSpPr/>
          <p:nvPr/>
        </p:nvSpPr>
        <p:spPr>
          <a:xfrm>
            <a:off x="8023123" y="2910348"/>
            <a:ext cx="157316" cy="265471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71E8501-009B-4CB9-9FEF-75E8397016AE}"/>
              </a:ext>
            </a:extLst>
          </p:cNvPr>
          <p:cNvSpPr/>
          <p:nvPr/>
        </p:nvSpPr>
        <p:spPr>
          <a:xfrm>
            <a:off x="8476150" y="2583931"/>
            <a:ext cx="157316" cy="265471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9835CA8-A92C-413A-8552-A12F5DEAAF02}"/>
              </a:ext>
            </a:extLst>
          </p:cNvPr>
          <p:cNvSpPr/>
          <p:nvPr/>
        </p:nvSpPr>
        <p:spPr>
          <a:xfrm>
            <a:off x="7823616" y="3192343"/>
            <a:ext cx="199507" cy="33206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8EC86E1-8386-4ABE-AEC5-BE71CBB3FF82}"/>
              </a:ext>
            </a:extLst>
          </p:cNvPr>
          <p:cNvSpPr/>
          <p:nvPr/>
        </p:nvSpPr>
        <p:spPr>
          <a:xfrm>
            <a:off x="7823616" y="3512848"/>
            <a:ext cx="199507" cy="332064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71787D7-80B9-4A7F-9F3C-49BECC39CA07}"/>
              </a:ext>
            </a:extLst>
          </p:cNvPr>
          <p:cNvSpPr/>
          <p:nvPr/>
        </p:nvSpPr>
        <p:spPr>
          <a:xfrm>
            <a:off x="7994022" y="3553903"/>
            <a:ext cx="157316" cy="265471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1D8A783-BA6B-44FA-9EB0-650F2B43FB1E}"/>
              </a:ext>
            </a:extLst>
          </p:cNvPr>
          <p:cNvSpPr/>
          <p:nvPr/>
        </p:nvSpPr>
        <p:spPr>
          <a:xfrm>
            <a:off x="8636842" y="3893133"/>
            <a:ext cx="157316" cy="265471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320AAC7-9D6C-493F-8475-AAE99A96860A}"/>
              </a:ext>
            </a:extLst>
          </p:cNvPr>
          <p:cNvSpPr/>
          <p:nvPr/>
        </p:nvSpPr>
        <p:spPr>
          <a:xfrm>
            <a:off x="9084070" y="3893132"/>
            <a:ext cx="157316" cy="265471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7758010-888C-4FE0-8ECF-E24776C5B139}"/>
              </a:ext>
            </a:extLst>
          </p:cNvPr>
          <p:cNvSpPr/>
          <p:nvPr/>
        </p:nvSpPr>
        <p:spPr>
          <a:xfrm>
            <a:off x="8279157" y="4207294"/>
            <a:ext cx="157316" cy="265471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AB21274-D70E-4FF9-887C-88608784DD0B}"/>
              </a:ext>
            </a:extLst>
          </p:cNvPr>
          <p:cNvSpPr/>
          <p:nvPr/>
        </p:nvSpPr>
        <p:spPr>
          <a:xfrm>
            <a:off x="9162728" y="4214438"/>
            <a:ext cx="157316" cy="265471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064AB97-B1B9-471E-8976-D85BC3B9DA48}"/>
              </a:ext>
            </a:extLst>
          </p:cNvPr>
          <p:cNvSpPr/>
          <p:nvPr/>
        </p:nvSpPr>
        <p:spPr>
          <a:xfrm>
            <a:off x="8097312" y="4556795"/>
            <a:ext cx="157316" cy="265471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D61C758-2670-412F-8F46-9B929B23215F}"/>
              </a:ext>
            </a:extLst>
          </p:cNvPr>
          <p:cNvSpPr/>
          <p:nvPr/>
        </p:nvSpPr>
        <p:spPr>
          <a:xfrm>
            <a:off x="8529483" y="4557255"/>
            <a:ext cx="157316" cy="265471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9DBD720-E348-4F6F-B7CA-17BD8CC0086D}"/>
              </a:ext>
            </a:extLst>
          </p:cNvPr>
          <p:cNvSpPr/>
          <p:nvPr/>
        </p:nvSpPr>
        <p:spPr>
          <a:xfrm>
            <a:off x="9504468" y="4553245"/>
            <a:ext cx="157316" cy="265471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0EBF218-F35C-4D74-ACCA-2AA50AE664F7}"/>
              </a:ext>
            </a:extLst>
          </p:cNvPr>
          <p:cNvSpPr/>
          <p:nvPr/>
        </p:nvSpPr>
        <p:spPr>
          <a:xfrm>
            <a:off x="8254403" y="4556793"/>
            <a:ext cx="157316" cy="265471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7413322-EDB3-4CCC-AF32-3E76E52E6D66}"/>
              </a:ext>
            </a:extLst>
          </p:cNvPr>
          <p:cNvSpPr/>
          <p:nvPr/>
        </p:nvSpPr>
        <p:spPr>
          <a:xfrm>
            <a:off x="8689950" y="4574343"/>
            <a:ext cx="157316" cy="265471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4A6788D-44A1-4EC0-98B1-410D0B16DA97}"/>
              </a:ext>
            </a:extLst>
          </p:cNvPr>
          <p:cNvSpPr/>
          <p:nvPr/>
        </p:nvSpPr>
        <p:spPr>
          <a:xfrm>
            <a:off x="7666299" y="1659011"/>
            <a:ext cx="199507" cy="31415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7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900BA-3058-4D1D-9D78-EE26BFA30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FBAD4-502A-4395-8049-19EF6EEF3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406E0-D251-4077-AA85-FE0A9F1C2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Bản ghi Mới 40">
            <a:hlinkClick r:id="" action="ppaction://media"/>
            <a:extLst>
              <a:ext uri="{FF2B5EF4-FFF2-40B4-BE49-F238E27FC236}">
                <a16:creationId xmlns:a16="http://schemas.microsoft.com/office/drawing/2014/main" id="{76570CDF-5C62-4345-A39F-B18E6B89D1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906" y="1971547"/>
            <a:ext cx="406400" cy="40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0F1D85-2EA8-4E43-BD83-1DEFACF47227}"/>
              </a:ext>
            </a:extLst>
          </p:cNvPr>
          <p:cNvSpPr txBox="1"/>
          <p:nvPr/>
        </p:nvSpPr>
        <p:spPr>
          <a:xfrm>
            <a:off x="4519198" y="1332462"/>
            <a:ext cx="10572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i</a:t>
            </a:r>
            <a:endParaRPr lang="en-US" sz="138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0BDA7-7917-45F2-9A4D-035D925BE37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4295" y="1216973"/>
            <a:ext cx="2349626" cy="234962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D67C112-0183-4960-861F-6553DF381615}"/>
              </a:ext>
            </a:extLst>
          </p:cNvPr>
          <p:cNvGrpSpPr/>
          <p:nvPr/>
        </p:nvGrpSpPr>
        <p:grpSpPr>
          <a:xfrm>
            <a:off x="1691115" y="1216973"/>
            <a:ext cx="4404885" cy="2753325"/>
            <a:chOff x="4958191" y="2978151"/>
            <a:chExt cx="1704118" cy="116582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24013E-1200-4356-A691-F7C0F37B327B}"/>
                </a:ext>
              </a:extLst>
            </p:cNvPr>
            <p:cNvSpPr/>
            <p:nvPr/>
          </p:nvSpPr>
          <p:spPr>
            <a:xfrm>
              <a:off x="4958191" y="2978151"/>
              <a:ext cx="1704118" cy="1165824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E5DDF8-E475-45F6-9284-C634EA074543}"/>
                </a:ext>
              </a:extLst>
            </p:cNvPr>
            <p:cNvSpPr/>
            <p:nvPr/>
          </p:nvSpPr>
          <p:spPr>
            <a:xfrm>
              <a:off x="5171067" y="3190865"/>
              <a:ext cx="1295860" cy="78929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>
                  <a:solidFill>
                    <a:schemeClr val="tx1"/>
                  </a:solidFill>
                  <a:latin typeface=".VnArial" panose="020B7200000000000000" pitchFamily="34" charset="0"/>
                </a:rPr>
                <a:t>1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468CD1-7AB2-4BED-9ED0-469822F523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58193" y="2978152"/>
              <a:ext cx="212874" cy="2127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3F843C6-2224-4D93-9B83-30EA0F9D00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66927" y="2978152"/>
              <a:ext cx="195382" cy="2127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0C4944E-2B9B-4630-A98E-6DD657C14F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8191" y="3980163"/>
              <a:ext cx="212876" cy="1638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D38E832-1FBC-49F7-A686-7CBBD080A511}"/>
                </a:ext>
              </a:extLst>
            </p:cNvPr>
            <p:cNvCxnSpPr>
              <a:cxnSpLocks/>
            </p:cNvCxnSpPr>
            <p:nvPr/>
          </p:nvCxnSpPr>
          <p:spPr>
            <a:xfrm>
              <a:off x="6466927" y="3980163"/>
              <a:ext cx="195382" cy="1638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32A07BC-7B6A-4CFA-9FBD-CCD0597538DB}"/>
              </a:ext>
            </a:extLst>
          </p:cNvPr>
          <p:cNvSpPr txBox="1"/>
          <p:nvPr/>
        </p:nvSpPr>
        <p:spPr>
          <a:xfrm>
            <a:off x="3721353" y="3842887"/>
            <a:ext cx="10572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0000CC"/>
                </a:solidFill>
                <a:latin typeface=".VnAvant" panose="020B7200000000000000" pitchFamily="34" charset="0"/>
              </a:rPr>
              <a:t>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B7F61B-BAAB-4F71-B7E9-BC6D46EFC08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240" r="11935" b="3962"/>
          <a:stretch/>
        </p:blipFill>
        <p:spPr>
          <a:xfrm>
            <a:off x="3099475" y="4560138"/>
            <a:ext cx="2229891" cy="217561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653720E-4FCB-4349-AB36-268EB8A0699B}"/>
              </a:ext>
            </a:extLst>
          </p:cNvPr>
          <p:cNvGrpSpPr/>
          <p:nvPr/>
        </p:nvGrpSpPr>
        <p:grpSpPr>
          <a:xfrm>
            <a:off x="1690053" y="3983607"/>
            <a:ext cx="4404885" cy="2753325"/>
            <a:chOff x="4958191" y="2978151"/>
            <a:chExt cx="1704118" cy="116582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EBF3CFA-7A84-4328-B81F-29CE15B3CE95}"/>
                </a:ext>
              </a:extLst>
            </p:cNvPr>
            <p:cNvSpPr/>
            <p:nvPr/>
          </p:nvSpPr>
          <p:spPr>
            <a:xfrm>
              <a:off x="4958191" y="2978151"/>
              <a:ext cx="1704118" cy="116582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0AE662-A771-419D-92C9-2A42F542A648}"/>
                </a:ext>
              </a:extLst>
            </p:cNvPr>
            <p:cNvSpPr/>
            <p:nvPr/>
          </p:nvSpPr>
          <p:spPr>
            <a:xfrm>
              <a:off x="5171067" y="3190865"/>
              <a:ext cx="1295860" cy="789298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>
                  <a:solidFill>
                    <a:schemeClr val="tx1"/>
                  </a:solidFill>
                  <a:latin typeface=".VnArial" panose="020B7200000000000000" pitchFamily="34" charset="0"/>
                </a:rPr>
                <a:t>2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3DD7695-EB7E-4975-AA28-214D35DD96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58193" y="2978152"/>
              <a:ext cx="212874" cy="2127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4BEA507-39B0-4490-A771-7B66667E75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66927" y="2978152"/>
              <a:ext cx="195382" cy="2127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791416-0896-47E5-A129-A7D4081FD5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8191" y="3980163"/>
              <a:ext cx="212876" cy="1638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D764C3D-8A5C-41CC-939B-72D3F23C8A5D}"/>
                </a:ext>
              </a:extLst>
            </p:cNvPr>
            <p:cNvCxnSpPr>
              <a:cxnSpLocks/>
            </p:cNvCxnSpPr>
            <p:nvPr/>
          </p:nvCxnSpPr>
          <p:spPr>
            <a:xfrm>
              <a:off x="6466927" y="3980163"/>
              <a:ext cx="195382" cy="1638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E8B7FE3-C34F-44DA-82CE-9583E3796D9E}"/>
              </a:ext>
            </a:extLst>
          </p:cNvPr>
          <p:cNvSpPr txBox="1"/>
          <p:nvPr/>
        </p:nvSpPr>
        <p:spPr>
          <a:xfrm>
            <a:off x="8222699" y="1201257"/>
            <a:ext cx="10572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0000CC"/>
                </a:solidFill>
                <a:latin typeface=".VnAvant" panose="020B7200000000000000" pitchFamily="34" charset="0"/>
              </a:rPr>
              <a:t>t</a:t>
            </a:r>
          </a:p>
        </p:txBody>
      </p:sp>
      <p:pic>
        <p:nvPicPr>
          <p:cNvPr id="25" name="Picture 4" descr="Dibujado A Mano Ilustración De Megáfono Altavoz Amarillo, Amarillo, Icono,  Plano PNG y Vector para Descargar Gratis | Pngtree">
            <a:extLst>
              <a:ext uri="{FF2B5EF4-FFF2-40B4-BE49-F238E27FC236}">
                <a16:creationId xmlns:a16="http://schemas.microsoft.com/office/drawing/2014/main" id="{961F6930-C1B1-4127-A8AD-2304BC4DB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t="29073" r="33989" b="4636"/>
          <a:stretch/>
        </p:blipFill>
        <p:spPr bwMode="auto">
          <a:xfrm>
            <a:off x="7141544" y="1651931"/>
            <a:ext cx="2037362" cy="221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08DAC47-6BBB-4F14-A41F-A56695ECAF6D}"/>
              </a:ext>
            </a:extLst>
          </p:cNvPr>
          <p:cNvGrpSpPr/>
          <p:nvPr/>
        </p:nvGrpSpPr>
        <p:grpSpPr>
          <a:xfrm>
            <a:off x="6117039" y="1189478"/>
            <a:ext cx="4405899" cy="2789421"/>
            <a:chOff x="6114618" y="928765"/>
            <a:chExt cx="4405899" cy="278942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C9B62D6-B2C6-4EBF-9F62-4D45449C89BE}"/>
                </a:ext>
              </a:extLst>
            </p:cNvPr>
            <p:cNvSpPr/>
            <p:nvPr/>
          </p:nvSpPr>
          <p:spPr>
            <a:xfrm>
              <a:off x="6115632" y="958259"/>
              <a:ext cx="4404885" cy="2753325"/>
            </a:xfrm>
            <a:prstGeom prst="rect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1686B7-C898-4531-A6A8-D35A555B03C2}"/>
                </a:ext>
              </a:extLst>
            </p:cNvPr>
            <p:cNvSpPr/>
            <p:nvPr/>
          </p:nvSpPr>
          <p:spPr>
            <a:xfrm>
              <a:off x="6665884" y="1431129"/>
              <a:ext cx="3349600" cy="1864084"/>
            </a:xfrm>
            <a:prstGeom prst="rect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>
                  <a:solidFill>
                    <a:schemeClr val="tx1"/>
                  </a:solidFill>
                  <a:latin typeface=".VnArial" panose="020B7200000000000000" pitchFamily="34" charset="0"/>
                </a:rPr>
                <a:t>3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B66B98D-23CA-45D7-ACEB-C94E698DA2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14618" y="951657"/>
              <a:ext cx="550781" cy="503804"/>
            </a:xfrm>
            <a:prstGeom prst="lin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262DAD4-7403-4691-9555-4B21DF819C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5484" y="928765"/>
              <a:ext cx="505033" cy="502364"/>
            </a:xfrm>
            <a:prstGeom prst="lin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1403362-ED5D-44BF-BB23-E083272A63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14618" y="3295213"/>
              <a:ext cx="551266" cy="422973"/>
            </a:xfrm>
            <a:prstGeom prst="lin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2E56D9F-8ABE-4659-937E-80E0EB3F6ED4}"/>
                </a:ext>
              </a:extLst>
            </p:cNvPr>
            <p:cNvCxnSpPr>
              <a:cxnSpLocks/>
            </p:cNvCxnSpPr>
            <p:nvPr/>
          </p:nvCxnSpPr>
          <p:spPr>
            <a:xfrm>
              <a:off x="10015484" y="3295213"/>
              <a:ext cx="505033" cy="416371"/>
            </a:xfrm>
            <a:prstGeom prst="lin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3277D6A-8F83-4712-B77C-49114E4D9A2A}"/>
              </a:ext>
            </a:extLst>
          </p:cNvPr>
          <p:cNvSpPr txBox="1"/>
          <p:nvPr/>
        </p:nvSpPr>
        <p:spPr>
          <a:xfrm>
            <a:off x="8888014" y="3919612"/>
            <a:ext cx="10572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i</a:t>
            </a:r>
            <a:endParaRPr lang="en-US" sz="138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AB1941-54FC-45F0-9606-83A967812D32}"/>
              </a:ext>
            </a:extLst>
          </p:cNvPr>
          <p:cNvGrpSpPr/>
          <p:nvPr/>
        </p:nvGrpSpPr>
        <p:grpSpPr>
          <a:xfrm>
            <a:off x="6132687" y="3982424"/>
            <a:ext cx="4404885" cy="2753325"/>
            <a:chOff x="4958191" y="2978151"/>
            <a:chExt cx="1704118" cy="116582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28A1E41-0C08-45E7-A17E-EE91CDD43FEC}"/>
                </a:ext>
              </a:extLst>
            </p:cNvPr>
            <p:cNvSpPr/>
            <p:nvPr/>
          </p:nvSpPr>
          <p:spPr>
            <a:xfrm>
              <a:off x="4958191" y="2978151"/>
              <a:ext cx="1704118" cy="1165824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EF9EDB-1664-4BD6-9457-3C49207A2A21}"/>
                </a:ext>
              </a:extLst>
            </p:cNvPr>
            <p:cNvSpPr/>
            <p:nvPr/>
          </p:nvSpPr>
          <p:spPr>
            <a:xfrm>
              <a:off x="5171067" y="3190865"/>
              <a:ext cx="1295860" cy="789298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>
                  <a:solidFill>
                    <a:schemeClr val="tx1"/>
                  </a:solidFill>
                  <a:latin typeface=".VnArial" panose="020B7200000000000000" pitchFamily="34" charset="0"/>
                </a:rPr>
                <a:t>4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B6BAFC9-15B0-4CBC-B1E6-41D4972BF2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58193" y="2978152"/>
              <a:ext cx="212874" cy="2127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597AF74-A80E-46A3-98C4-2F4DCEE6E9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66927" y="2978152"/>
              <a:ext cx="195382" cy="2127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CC331A3-A3C8-486B-BBC0-8FD6441E50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8191" y="3980163"/>
              <a:ext cx="212876" cy="1638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62EBF70-9648-42A5-8809-7B65158E7A19}"/>
                </a:ext>
              </a:extLst>
            </p:cNvPr>
            <p:cNvCxnSpPr>
              <a:cxnSpLocks/>
            </p:cNvCxnSpPr>
            <p:nvPr/>
          </p:nvCxnSpPr>
          <p:spPr>
            <a:xfrm>
              <a:off x="6466927" y="3980163"/>
              <a:ext cx="195382" cy="1638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004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15" grpId="0"/>
      <p:bldP spid="24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012DD-286A-40DE-9741-97969179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CADA7-28C6-436B-9769-54463F064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57D142-1A01-4B26-A791-DEF8E9FD3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6912"/>
          </a:xfrm>
          <a:prstGeom prst="rect">
            <a:avLst/>
          </a:prstGeom>
        </p:spPr>
      </p:pic>
      <p:pic>
        <p:nvPicPr>
          <p:cNvPr id="5" name="Audio 6">
            <a:hlinkClick r:id="" action="ppaction://media"/>
            <a:extLst>
              <a:ext uri="{FF2B5EF4-FFF2-40B4-BE49-F238E27FC236}">
                <a16:creationId xmlns:a16="http://schemas.microsoft.com/office/drawing/2014/main" id="{CE1F38D3-648D-461A-8D59-0831FBE372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9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35CD-DBCA-4781-B47F-C4349C013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6760A-1DF8-439F-8B6B-503C70632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0F9391-F7A7-4B43-AB31-417EE4C521A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bbbbbbbbbbbbbbbbbbbbbbbbbbbbbbbbbbbbbbbbbbbbbbbbbbbbbbbbbbbbbbbbbbbbbbbbbbbbbbbbbbbbbbbbbbbbbbbbbbbbbbbbbbbbbbbbbbbbbbbbbbbbbbbbbbb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191036-E532-4ABD-862F-EAFE13CD8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13"/>
            <a:ext cx="1219199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815258-7786-4F12-A8BF-7296B46BACB6}"/>
              </a:ext>
            </a:extLst>
          </p:cNvPr>
          <p:cNvSpPr txBox="1"/>
          <p:nvPr/>
        </p:nvSpPr>
        <p:spPr>
          <a:xfrm>
            <a:off x="3327661" y="1543868"/>
            <a:ext cx="184765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endParaRPr lang="en-US" sz="239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162D40-8769-426D-8F91-376D859B2879}"/>
              </a:ext>
            </a:extLst>
          </p:cNvPr>
          <p:cNvSpPr txBox="1"/>
          <p:nvPr/>
        </p:nvSpPr>
        <p:spPr>
          <a:xfrm>
            <a:off x="5712644" y="1533157"/>
            <a:ext cx="220765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lang="en-US" sz="239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94578-EB8A-40ED-B9D5-452A76F1F13F}"/>
              </a:ext>
            </a:extLst>
          </p:cNvPr>
          <p:cNvSpPr txBox="1"/>
          <p:nvPr/>
        </p:nvSpPr>
        <p:spPr>
          <a:xfrm>
            <a:off x="7903016" y="1533156"/>
            <a:ext cx="220765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39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lang="en-US" sz="239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89143" y="2452914"/>
            <a:ext cx="696686" cy="3338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8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4A084-2490-4FAC-BBEF-071B32038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92159-F697-4F94-BFD0-69C9DCA42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A9B772A0-3453-481D-9D8E-4D75C82C3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432"/>
            <a:ext cx="12192000" cy="680282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30F9C47-8468-4B1B-816B-2D6A98EA9FDA}"/>
              </a:ext>
            </a:extLst>
          </p:cNvPr>
          <p:cNvSpPr txBox="1">
            <a:spLocks/>
          </p:cNvSpPr>
          <p:nvPr/>
        </p:nvSpPr>
        <p:spPr>
          <a:xfrm>
            <a:off x="1038616" y="2389891"/>
            <a:ext cx="10515600" cy="2317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b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 ai tinh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9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E037A-DE82-4DEB-A896-3A549BD38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Ộ hình nền Powerpoint đẹp, chuyên nghiệp, hấp dẫn theo chủ đề">
            <a:extLst>
              <a:ext uri="{FF2B5EF4-FFF2-40B4-BE49-F238E27FC236}">
                <a16:creationId xmlns:a16="http://schemas.microsoft.com/office/drawing/2014/main" id="{ECAE66CA-D1B6-4230-8C91-EF844C3775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19" y="24886"/>
            <a:ext cx="12283097" cy="687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155E621-59E6-45DA-896F-658EC38A4753}"/>
              </a:ext>
            </a:extLst>
          </p:cNvPr>
          <p:cNvGrpSpPr/>
          <p:nvPr/>
        </p:nvGrpSpPr>
        <p:grpSpPr>
          <a:xfrm>
            <a:off x="-1620781" y="5865137"/>
            <a:ext cx="1511166" cy="1904520"/>
            <a:chOff x="4584834" y="2515081"/>
            <a:chExt cx="1511166" cy="1904520"/>
          </a:xfrm>
        </p:grpSpPr>
        <p:pic>
          <p:nvPicPr>
            <p:cNvPr id="1028" name="Picture 4" descr="414.309 hình ảnh về bong bóng bay nhiều màu sắc, tuyệt đẹp và dễ thương,  down ngay giá rẻ nhất - Mua bán hình ảnh shutterstock giá rẻ chỉ từ 3.000 đ  trong 2 phút">
              <a:extLst>
                <a:ext uri="{FF2B5EF4-FFF2-40B4-BE49-F238E27FC236}">
                  <a16:creationId xmlns:a16="http://schemas.microsoft.com/office/drawing/2014/main" id="{EB7F855B-63FE-43A5-8E95-41AB74B44F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09" t="2337" r="32335" b="53230"/>
            <a:stretch/>
          </p:blipFill>
          <p:spPr bwMode="auto">
            <a:xfrm>
              <a:off x="4584834" y="2515081"/>
              <a:ext cx="1511166" cy="1904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01038F-CE5F-4025-A1E4-B3BA4F7D627E}"/>
                </a:ext>
              </a:extLst>
            </p:cNvPr>
            <p:cNvSpPr txBox="1"/>
            <p:nvPr/>
          </p:nvSpPr>
          <p:spPr>
            <a:xfrm>
              <a:off x="4908884" y="2515081"/>
              <a:ext cx="86306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u</a:t>
              </a:r>
              <a:endParaRPr lang="en-US" sz="96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2A1F5B-1F4E-41D5-9604-B4306853760D}"/>
              </a:ext>
            </a:extLst>
          </p:cNvPr>
          <p:cNvGrpSpPr/>
          <p:nvPr/>
        </p:nvGrpSpPr>
        <p:grpSpPr>
          <a:xfrm>
            <a:off x="12415829" y="4927601"/>
            <a:ext cx="1584349" cy="2050486"/>
            <a:chOff x="8425549" y="1748971"/>
            <a:chExt cx="1584349" cy="2050486"/>
          </a:xfrm>
        </p:grpSpPr>
        <p:pic>
          <p:nvPicPr>
            <p:cNvPr id="1030" name="Picture 6" descr="Hình ảnh Màu Xanh Bóng đèn Bóng Phim Hoạt Hình, Clipart Màu Xanh, Quả Bóng  Bay, Hoạt Hình Vector và PNG với nền trong suốt để tải xuống miễn phí">
              <a:extLst>
                <a:ext uri="{FF2B5EF4-FFF2-40B4-BE49-F238E27FC236}">
                  <a16:creationId xmlns:a16="http://schemas.microsoft.com/office/drawing/2014/main" id="{D45B2392-605D-4920-B830-70DD133AA0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06" t="10644" r="30789" b="43566"/>
            <a:stretch/>
          </p:blipFill>
          <p:spPr bwMode="auto">
            <a:xfrm>
              <a:off x="8425549" y="1748971"/>
              <a:ext cx="1584349" cy="2050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B03D30D-01DE-46A9-932A-F31761199838}"/>
                </a:ext>
              </a:extLst>
            </p:cNvPr>
            <p:cNvSpPr txBox="1"/>
            <p:nvPr/>
          </p:nvSpPr>
          <p:spPr>
            <a:xfrm>
              <a:off x="8689445" y="1901677"/>
              <a:ext cx="99738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9600" b="1" dirty="0">
                  <a:solidFill>
                    <a:srgbClr val="FFFF00"/>
                  </a:solidFill>
                  <a:latin typeface=".VnAvant" panose="020B7200000000000000" pitchFamily="34" charset="0"/>
                </a:rPr>
                <a:t>®</a:t>
              </a:r>
              <a:endParaRPr lang="en-US" sz="96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58CAC1-DAFB-4459-886F-AEDE443AF752}"/>
              </a:ext>
            </a:extLst>
          </p:cNvPr>
          <p:cNvGrpSpPr/>
          <p:nvPr/>
        </p:nvGrpSpPr>
        <p:grpSpPr>
          <a:xfrm>
            <a:off x="12050486" y="2435841"/>
            <a:ext cx="2100943" cy="1874959"/>
            <a:chOff x="5775778" y="1941284"/>
            <a:chExt cx="1887765" cy="1887765"/>
          </a:xfrm>
        </p:grpSpPr>
        <p:pic>
          <p:nvPicPr>
            <p:cNvPr id="1034" name="Picture 10" descr="Bong bóng cao su thường – Party Vui">
              <a:extLst>
                <a:ext uri="{FF2B5EF4-FFF2-40B4-BE49-F238E27FC236}">
                  <a16:creationId xmlns:a16="http://schemas.microsoft.com/office/drawing/2014/main" id="{2B7FFC60-5263-49B3-94A0-DC59313722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778" y="1941284"/>
              <a:ext cx="1887765" cy="1887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682EAF-8428-4A98-82BD-CFF49B8B49C8}"/>
                </a:ext>
              </a:extLst>
            </p:cNvPr>
            <p:cNvSpPr txBox="1"/>
            <p:nvPr/>
          </p:nvSpPr>
          <p:spPr>
            <a:xfrm>
              <a:off x="6471055" y="1941284"/>
              <a:ext cx="896186" cy="1580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9600" b="1" dirty="0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b</a:t>
              </a:r>
              <a:endParaRPr lang="en-US" sz="96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F11BF60-99F6-42CB-A5B1-5F9D1CE286F1}"/>
              </a:ext>
            </a:extLst>
          </p:cNvPr>
          <p:cNvGrpSpPr/>
          <p:nvPr/>
        </p:nvGrpSpPr>
        <p:grpSpPr>
          <a:xfrm>
            <a:off x="7235531" y="6978087"/>
            <a:ext cx="1540220" cy="2181075"/>
            <a:chOff x="7033792" y="7414444"/>
            <a:chExt cx="1540220" cy="2181075"/>
          </a:xfrm>
        </p:grpSpPr>
        <p:pic>
          <p:nvPicPr>
            <p:cNvPr id="1036" name="Picture 12" descr="bong-bay-mau-xanh-lam - Phụ kiện sinh nhật, trang trí sinh nhật cho bé tại  Hà Nội">
              <a:extLst>
                <a:ext uri="{FF2B5EF4-FFF2-40B4-BE49-F238E27FC236}">
                  <a16:creationId xmlns:a16="http://schemas.microsoft.com/office/drawing/2014/main" id="{F3F282CC-53D5-42E4-8B7F-29C34E5518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792" y="7594588"/>
              <a:ext cx="1540220" cy="2000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87256F-EAC7-43B4-A96C-B1BC1AC7993E}"/>
                </a:ext>
              </a:extLst>
            </p:cNvPr>
            <p:cNvSpPr txBox="1"/>
            <p:nvPr/>
          </p:nvSpPr>
          <p:spPr>
            <a:xfrm>
              <a:off x="7245203" y="7414444"/>
              <a:ext cx="842884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1500" b="1" dirty="0">
                  <a:solidFill>
                    <a:srgbClr val="FFFF00"/>
                  </a:solidFill>
                  <a:latin typeface=".VnAvant" panose="020B7200000000000000" pitchFamily="34" charset="0"/>
                </a:rPr>
                <a:t>¨</a:t>
              </a:r>
              <a:endParaRPr lang="en-US" sz="115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pic>
        <p:nvPicPr>
          <p:cNvPr id="1038" name="Picture 14" descr="Clipart Balloons Dark Green - Maple City Rubber Balloon, HD Png Download -  kindpng">
            <a:extLst>
              <a:ext uri="{FF2B5EF4-FFF2-40B4-BE49-F238E27FC236}">
                <a16:creationId xmlns:a16="http://schemas.microsoft.com/office/drawing/2014/main" id="{174EACAA-129F-470D-9F95-4489E7660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44" y="7094171"/>
            <a:ext cx="2278058" cy="226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97D9384-DF69-49B3-A5D6-6842D2CB6CD3}"/>
              </a:ext>
            </a:extLst>
          </p:cNvPr>
          <p:cNvGrpSpPr/>
          <p:nvPr/>
        </p:nvGrpSpPr>
        <p:grpSpPr>
          <a:xfrm>
            <a:off x="4088335" y="6998440"/>
            <a:ext cx="2633553" cy="2497591"/>
            <a:chOff x="5895295" y="2430010"/>
            <a:chExt cx="2633553" cy="2497591"/>
          </a:xfrm>
        </p:grpSpPr>
        <p:pic>
          <p:nvPicPr>
            <p:cNvPr id="1042" name="Picture 18" descr="Balloons - Metallic Pink Balloons | Partyshop.co.nz">
              <a:extLst>
                <a:ext uri="{FF2B5EF4-FFF2-40B4-BE49-F238E27FC236}">
                  <a16:creationId xmlns:a16="http://schemas.microsoft.com/office/drawing/2014/main" id="{13137653-1D14-474B-9A17-EA57455312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5295" y="2430010"/>
              <a:ext cx="2633553" cy="2497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EFF7322-C01C-4B78-8DF8-DD6BEBB7B517}"/>
                </a:ext>
              </a:extLst>
            </p:cNvPr>
            <p:cNvSpPr txBox="1"/>
            <p:nvPr/>
          </p:nvSpPr>
          <p:spPr>
            <a:xfrm>
              <a:off x="6647653" y="2525741"/>
              <a:ext cx="1128835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1500" b="1" dirty="0">
                  <a:solidFill>
                    <a:srgbClr val="FFFF00"/>
                  </a:solidFill>
                  <a:latin typeface=".VnAvant" panose="020B7200000000000000" pitchFamily="34" charset="0"/>
                </a:rPr>
                <a:t>ª</a:t>
              </a:r>
              <a:endParaRPr lang="en-US" sz="115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178C0E-FD6D-4C18-8BD8-8D0B38818A1C}"/>
              </a:ext>
            </a:extLst>
          </p:cNvPr>
          <p:cNvGrpSpPr/>
          <p:nvPr/>
        </p:nvGrpSpPr>
        <p:grpSpPr>
          <a:xfrm>
            <a:off x="9455640" y="6751755"/>
            <a:ext cx="2484887" cy="2801073"/>
            <a:chOff x="9253901" y="7188112"/>
            <a:chExt cx="2484887" cy="2801073"/>
          </a:xfrm>
        </p:grpSpPr>
        <p:pic>
          <p:nvPicPr>
            <p:cNvPr id="1060" name="Picture 36" descr="Bong bóng tròn màu cam - Cửa hàng shop bán các loại bong bóng trang trí  Kool Style">
              <a:extLst>
                <a:ext uri="{FF2B5EF4-FFF2-40B4-BE49-F238E27FC236}">
                  <a16:creationId xmlns:a16="http://schemas.microsoft.com/office/drawing/2014/main" id="{2FF90D87-479A-403E-85EB-EE6B0CB88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901" y="7188112"/>
              <a:ext cx="2484887" cy="280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564C9B9-4B44-4021-807F-FA9883C71D69}"/>
                </a:ext>
              </a:extLst>
            </p:cNvPr>
            <p:cNvSpPr txBox="1"/>
            <p:nvPr/>
          </p:nvSpPr>
          <p:spPr>
            <a:xfrm>
              <a:off x="9978955" y="7434797"/>
              <a:ext cx="842884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1500" b="1" dirty="0">
                  <a:solidFill>
                    <a:srgbClr val="FFFF00"/>
                  </a:solidFill>
                  <a:latin typeface=".VnAvant" panose="020B7200000000000000" pitchFamily="34" charset="0"/>
                </a:rPr>
                <a:t>c</a:t>
              </a:r>
              <a:endParaRPr lang="en-US" sz="115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3815258-7786-4F12-A8BF-7296B46BACB6}"/>
              </a:ext>
            </a:extLst>
          </p:cNvPr>
          <p:cNvSpPr txBox="1"/>
          <p:nvPr/>
        </p:nvSpPr>
        <p:spPr>
          <a:xfrm>
            <a:off x="1860563" y="7299273"/>
            <a:ext cx="1012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896594"/>
      </p:ext>
    </p:extLst>
  </p:cSld>
  <p:clrMapOvr>
    <a:masterClrMapping/>
  </p:clrMapOvr>
  <p:transition spd="slow" advTm="5039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-0.15463 L 0.24075 -0.15463 C 0.36445 -0.15463 0.51718 -0.51967 0.51718 -0.81528 L 0.51718 -1.47592 " pathEditMode="relative" rAng="0" ptsTypes="AAAA">
                                      <p:cBhvr>
                                        <p:cTn id="6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30" y="-6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0.11412 L -0.01979 0.11458 C -0.02904 0.10694 -0.02878 0.1081 -0.03893 0.0956 C -0.04037 0.09375 -0.04206 0.09236 -0.04336 0.09004 C -0.04479 0.08796 -0.04557 0.08402 -0.04701 0.08264 C -0.04961 0.08055 -0.05234 0.08148 -0.05534 0.08078 C -0.05951 0.07847 -0.06419 0.07824 -0.06797 0.07361 C -0.07201 0.06852 -0.07513 0.06064 -0.07969 0.05879 C -0.08516 0.05648 -0.09063 0.05416 -0.09609 0.05139 C -0.10143 0.04861 -0.10677 0.04467 -0.1125 0.04213 C -0.11628 0.04027 -0.12018 0.03981 -0.12409 0.03842 C -0.12839 0.03541 -0.13242 0.03148 -0.13685 0.02916 C -0.14583 0.02523 -0.16081 0.02523 -0.16966 0.02361 C -0.17578 0.02291 -0.18216 0.02129 -0.18854 0.02014 L -0.2638 0.02199 C -0.26628 0.02199 -0.26888 0.02199 -0.27109 0.02361 C -0.28229 0.03194 -0.28216 0.03588 -0.29102 0.04583 C -0.29401 0.04907 -0.29727 0.05139 -0.3 0.05509 C -0.31224 0.07152 -0.30247 0.06597 -0.31198 0.0699 C -0.32292 0.08125 -0.32526 0.08426 -0.34089 0.09189 C -0.35026 0.09652 -0.36393 0.10416 -0.37448 0.10671 C -0.37904 0.10764 -0.38359 0.1081 -0.38815 0.10856 C -0.39323 0.1081 -0.39857 0.10972 -0.40352 0.10671 C -0.40638 0.10509 -0.40859 0.09977 -0.41081 0.0956 C -0.41484 0.08796 -0.41953 0.07314 -0.42253 0.06412 C -0.42604 0.02916 -0.42435 0.04977 -0.4263 -0.00764 C -0.42721 -0.0382 -0.42591 -0.06968 -0.42891 -0.09977 C -0.42943 -0.10486 -0.4431 -0.12292 -0.44531 -0.12547 C -0.45742 -0.14051 -0.45052 -0.13148 -0.46706 -0.14028 C -0.49154 -0.15324 -0.46341 -0.14352 -0.4905 -0.15139 C -0.5 -0.15 -0.50964 -0.15209 -0.51875 -0.14769 C -0.52162 -0.1463 -0.52266 -0.13843 -0.52513 -0.13473 C -0.52669 -0.13218 -0.52865 -0.13125 -0.53047 -0.1294 C -0.53646 -0.11366 -0.5375 -0.10949 -0.54505 -0.09607 C -0.553 -0.08172 -0.5526 -0.08611 -0.56224 -0.07385 C -0.5655 -0.06991 -0.56823 -0.06482 -0.57135 -0.06111 C -0.57813 -0.05278 -0.58438 -0.03982 -0.59232 -0.03704 C -0.60547 -0.03264 -0.59961 -0.03519 -0.61042 -0.02963 C -0.61146 -0.02986 -0.62474 -0.03264 -0.62669 -0.03334 C -0.62826 -0.03426 -0.62969 -0.03588 -0.63112 -0.03704 C -0.63281 -0.03959 -0.63412 -0.0426 -0.63581 -0.04445 C -0.63776 -0.04676 -0.64024 -0.04746 -0.64219 -0.05 C -0.64505 -0.05417 -0.6474 -0.06019 -0.65026 -0.06482 C -0.65586 -0.07361 -0.66758 -0.09051 -0.66758 -0.09028 C -0.66927 -0.09607 -0.67122 -0.10139 -0.67305 -0.10695 C -0.67435 -0.11135 -0.67682 -0.11505 -0.67656 -0.11991 C -0.66979 -0.2338 -0.67331 -0.16783 -0.6612 -0.22153 C -0.65547 -0.24653 -0.66211 -0.23519 -0.653 -0.25857 C -0.65182 -0.26135 -0.64987 -0.2632 -0.64857 -0.26551 C -0.62552 -0.31227 -0.65247 -0.26436 -0.62578 -0.30625 C -0.62331 -0.31019 -0.6207 -0.31436 -0.61849 -0.31922 C -0.61654 -0.32361 -0.6155 -0.32986 -0.61302 -0.3338 C -0.61016 -0.33866 -0.60612 -0.34028 -0.60313 -0.34491 C -0.58698 -0.36968 -0.58841 -0.36968 -0.57865 -0.39838 C -0.57591 -0.41667 -0.5724 -0.4338 -0.57318 -0.45417 C -0.57383 -0.46898 -0.57487 -0.4838 -0.57774 -0.49769 C -0.58464 -0.5301 -0.58789 -0.52662 -0.5987 -0.54375 C -0.60586 -0.55533 -0.59792 -0.54769 -0.60768 -0.55834 C -0.60846 -0.55949 -0.60951 -0.55996 -0.61042 -0.56019 C -0.61328 -0.56181 -0.61641 -0.56273 -0.6194 -0.56412 C -0.65677 -0.58033 -0.60417 -0.55764 -0.64388 -0.57662 C -0.64714 -0.57848 -0.65065 -0.5794 -0.65391 -0.58079 C -0.66458 -0.58982 -0.65664 -0.58148 -0.66667 -0.59699 C -0.6888 -0.63195 -0.6724 -0.60648 -0.68659 -0.62454 C -0.69037 -0.62824 -0.69401 -0.63357 -0.69753 -0.63936 C -0.6987 -0.64121 -0.69987 -0.64329 -0.70104 -0.64491 C -0.70221 -0.6463 -0.70352 -0.64723 -0.70469 -0.64838 C -0.70573 -0.65162 -0.70638 -0.65486 -0.70742 -0.65787 C -0.70872 -0.66111 -0.71094 -0.6632 -0.71198 -0.6669 C -0.71276 -0.67014 -0.7125 -0.67454 -0.71289 -0.67801 C -0.71406 -0.6882 -0.71367 -0.67963 -0.71367 -0.6875 L -0.71367 -0.68704 " pathEditMode="relative" rAng="0" ptsTypes="AAAAAAAAAAAAAAAAAAAAAAAAAAAAAAAAAAAAAAAAAAAAAAAAAAAAAAAAAAAAAAAAAAAAAAAA">
                                      <p:cBhvr>
                                        <p:cTn id="10" dur="7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4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0.14074 L -0.00508 0.14097 C -0.02148 0.13982 -0.03854 0.14421 -0.05325 0.12801 C -0.06432 0.11574 -0.05729 0.12523 -0.06667 0.10741 C -0.06875 0.10347 -0.07109 0.10023 -0.07292 0.0963 C -0.07474 0.09236 -0.07552 0.08727 -0.07747 0.08357 C -0.09245 0.05347 -0.08229 0.08079 -0.09349 0.05486 C -0.09779 0.04491 -0.10195 0.03194 -0.10417 0.01991 C -0.10586 0.01111 -0.10664 0.00208 -0.10781 -0.00694 C -0.10872 -0.03588 -0.10833 -0.04028 -0.11133 -0.07037 C -0.11263 -0.08333 -0.11432 -0.09583 -0.11575 -0.10856 C -0.11641 -0.14884 -0.1194 -0.18912 -0.11758 -0.22917 C -0.1168 -0.24699 -0.10221 -0.30718 -0.09792 -0.32593 C -0.09596 -0.34375 -0.09297 -0.3662 -0.09258 -0.38472 C -0.09245 -0.39213 -0.09245 -0.39977 -0.09349 -0.40694 C -0.09635 -0.42685 -0.11484 -0.44676 -0.12031 -0.45301 C -0.12851 -0.46227 -0.13815 -0.47384 -0.147 -0.48009 C -0.15091 -0.48264 -0.15482 -0.48518 -0.15872 -0.48796 C -0.16341 -0.49143 -0.16784 -0.49699 -0.17292 -0.49907 C -0.18424 -0.50393 -0.19883 -0.50255 -0.21042 -0.51018 C -0.23698 -0.52755 -0.2125 -0.51296 -0.23281 -0.53403 C -0.23516 -0.53681 -0.23815 -0.53727 -0.24075 -0.53889 C -0.24375 -0.54259 -0.24753 -0.54491 -0.24974 -0.55 C -0.25286 -0.55741 -0.25599 -0.57523 -0.25599 -0.575 C -0.25573 -0.58796 -0.25677 -0.60093 -0.25508 -0.61343 C -0.25312 -0.62801 -0.23112 -0.64815 -0.22917 -0.64977 C -0.20482 -0.66991 -0.20052 -0.6669 -0.17917 -0.68009 C -0.17552 -0.68218 -0.17213 -0.68611 -0.16849 -0.68796 C -0.16289 -0.69074 -0.15703 -0.69167 -0.15156 -0.69421 C -0.14726 -0.6963 -0.14323 -0.7 -0.13906 -0.70231 C -0.1263 -0.70856 -0.11315 -0.71204 -0.10065 -0.71968 C -0.09375 -0.72384 -0.08711 -0.72917 -0.08008 -0.73241 C -0.07161 -0.73611 -0.06276 -0.73681 -0.05417 -0.74028 C -0.03151 -0.74954 -0.00898 -0.76042 0.01367 -0.77037 C 0.03789 -0.78125 0.0487 -0.78426 0.06992 -0.80069 C 0.07448 -0.80417 0.07917 -0.80833 0.08333 -0.81343 C 0.08568 -0.8162 0.0875 -0.82083 0.08958 -0.82454 C 0.09167 -0.83565 0.0888 -0.82153 0.09401 -0.83866 C 0.09479 -0.8412 0.09505 -0.84421 0.09583 -0.84676 C 0.09662 -0.84954 0.09753 -0.85185 0.09844 -0.85463 C 0.10065 -0.86991 0.1013 -0.87176 0.09844 -0.89583 C 0.09766 -0.90278 0.09375 -0.9162 0.08958 -0.9213 C 0.08698 -0.92431 0.08412 -0.92639 0.08151 -0.92917 C 0.07878 -0.93218 0.0763 -0.93588 0.07344 -0.93866 C 0.06966 -0.94259 0.06537 -0.94514 0.06185 -0.94977 C 0.03854 -0.98032 0.04753 -0.98356 0.0181 -1.02454 C -0.00117 -1.05116 -0.04258 -1.09745 -0.04258 -1.09722 C -0.05247 -1.09537 -0.06237 -1.09398 -0.072 -1.0912 C -0.08086 -1.08843 -0.07917 -1.08287 -0.08815 -1.07685 C -0.09128 -1.07477 -0.09466 -1.075 -0.09792 -1.07361 C -0.10312 -1.0713 -0.10807 -1.06829 -0.11315 -1.06574 C -0.12682 -1.06667 -0.14049 -1.06667 -0.15417 -1.06898 C -0.15729 -1.06944 -0.16016 -1.07245 -0.16315 -1.07361 C -0.16549 -1.07454 -0.16784 -1.07477 -0.17031 -1.07523 C -0.17331 -1.07731 -0.1763 -1.07893 -0.17917 -1.08148 C -0.18346 -1.08542 -0.18112 -1.09977 -0.18008 -1.1037 C -0.17812 -1.11134 -0.17396 -1.1162 -0.17122 -1.12292 C -0.17031 -1.125 -0.16927 -1.12708 -0.16849 -1.12917 C -0.16719 -1.13241 -0.16601 -1.13542 -0.16497 -1.13866 C -0.16419 -1.14074 -0.16393 -1.14329 -0.16315 -1.14514 C -0.1612 -1.14907 -0.15898 -1.15255 -0.1569 -1.15625 C -0.15195 -1.16435 -0.14323 -1.17338 -0.13815 -1.17685 C -0.13424 -1.1794 -0.1306 -1.18356 -0.12656 -1.18472 C -0.12474 -1.18518 -0.12292 -1.18565 -0.12122 -1.18634 C -0.1013 -1.19514 -0.12396 -1.18773 -0.10156 -1.19421 C -0.05221 -1.22616 -0.10325 -1.19074 -0.07122 -1.21806 C -0.06797 -1.22083 -0.06471 -1.22245 -0.06133 -1.22454 C -0.05247 -1.22963 -0.04115 -1.23495 -0.0319 -1.23843 C -0.02747 -1.24028 -0.02292 -1.24143 -0.01849 -1.24329 C -0.01367 -1.24514 -0.00885 -1.24722 -0.00417 -1.24954 C 0.01263 -1.25856 -0.00117 -1.2544 0.01276 -1.25764 C 0.01693 -1.26273 0.02149 -1.26713 0.02526 -1.27338 C 0.03138 -1.28356 0.03724 -1.29468 0.04219 -1.30671 C 0.05052 -1.32639 0.05221 -1.33472 0.05651 -1.35278 C 0.04701 -1.36968 0.05964 -1.34907 0.04753 -1.36227 C 0.04518 -1.36481 0.04388 -1.37014 0.04128 -1.37176 C 0.03529 -1.37593 0.02878 -1.37708 0.02253 -1.37986 C 0.01198 -1.38426 0.01862 -1.38241 0.00651 -1.38449 C 0.00638 -1.38449 -0.00338 -1.38912 -0.00508 -1.38935 C -0.01081 -1.38981 -0.01641 -1.38935 -0.022 -1.38935 " pathEditMode="relative" rAng="0" ptsTypes="AAAAAAAAAAAAAAAAAAAAAAAAAAAAAAAAAAAAAAAAAAAAAAAAAAAAAAAAAAAAAAAAAAAAAAAAAAAAAAAA">
                                      <p:cBhvr>
                                        <p:cTn id="14" dur="7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-7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39 0.14791 L -0.02539 0.14814 C -0.03645 0.14351 -0.04778 0.1412 -0.05846 0.13518 C -0.06393 0.13194 -0.06836 0.12453 -0.07369 0.12083 C -0.07851 0.11759 -0.08398 0.11759 -0.0888 0.11435 C -0.09804 0.10856 -0.10664 0.10069 -0.11562 0.09375 C -0.11914 0.0912 -0.12304 0.08935 -0.1263 0.08588 C -0.13099 0.08125 -0.13893 0.07314 -0.14336 0.06689 C -0.14583 0.06296 -0.14804 0.0581 -0.15052 0.05393 C -0.15273 0.05023 -0.1552 0.04675 -0.15755 0.04305 C -0.15937 0.03726 -0.1608 0.03101 -0.16315 0.02546 C -0.17786 -0.01181 -0.16888 0.0206 -0.1763 -0.00926 C -0.17695 -0.01528 -0.17747 -0.02107 -0.17812 -0.02686 C -0.17916 -0.03588 -0.18112 -0.04468 -0.18177 -0.05394 C -0.18346 -0.07963 -0.18294 -0.10602 -0.18528 -0.13149 C -0.18567 -0.13588 -0.18854 -0.13797 -0.18971 -0.14121 C -0.20442 -0.18125 -0.18385 -0.13357 -0.20403 -0.17917 C -0.2056 -0.18241 -0.20846 -0.18866 -0.20846 -0.18843 C -0.20911 -0.19144 -0.20937 -0.19422 -0.21028 -0.19676 C -0.21093 -0.19862 -0.21198 -0.2 -0.21315 -0.20139 C -0.21497 -0.20463 -0.21666 -0.20903 -0.21927 -0.21088 C -0.22226 -0.21343 -0.22578 -0.21297 -0.22903 -0.21412 C -0.23138 -0.21667 -0.23346 -0.22037 -0.23619 -0.222 C -0.23906 -0.22408 -0.24205 -0.22362 -0.24505 -0.22362 C -0.2582 -0.22362 -0.27135 -0.22269 -0.28437 -0.222 C -0.29127 -0.21806 -0.28229 -0.22315 -0.297 -0.21737 C -0.30143 -0.21551 -0.31041 -0.20973 -0.3138 -0.20787 C -0.31679 -0.20602 -0.31979 -0.20394 -0.32278 -0.20301 C -0.32903 -0.20093 -0.33541 -0.19954 -0.34153 -0.19676 L -0.3513 -0.1919 C -0.36341 -0.18565 -0.36562 -0.18311 -0.37903 -0.17917 C -0.38281 -0.17801 -0.38672 -0.17825 -0.39062 -0.17755 L -0.42278 -0.18102 C -0.42721 -0.18125 -0.43177 -0.18102 -0.43619 -0.18241 C -0.4388 -0.18334 -0.44088 -0.18681 -0.44336 -0.18866 C -0.44609 -0.19098 -0.44778 -0.1919 -0.45052 -0.19352 C -0.45182 -0.19769 -0.45338 -0.20348 -0.45586 -0.20625 C -0.45716 -0.20764 -0.45885 -0.20834 -0.46028 -0.20926 C -0.46211 -0.21412 -0.4625 -0.21482 -0.4638 -0.22037 C -0.46614 -0.22963 -0.46315 -0.22084 -0.46653 -0.2301 C -0.46627 -0.24213 -0.46627 -0.2544 -0.46562 -0.26644 C -0.46549 -0.27037 -0.4651 -0.27431 -0.4638 -0.27755 C -0.45416 -0.30348 -0.45273 -0.29931 -0.43802 -0.31575 C -0.38164 -0.37801 -0.43632 -0.31991 -0.39869 -0.35857 C -0.3957 -0.36158 -0.39297 -0.36551 -0.38971 -0.36806 C -0.35195 -0.40024 -0.38034 -0.37385 -0.35677 -0.39977 C -0.35416 -0.40278 -0.35117 -0.40463 -0.34869 -0.40787 C -0.34453 -0.4132 -0.34088 -0.42292 -0.33802 -0.4301 C -0.33724 -0.43519 -0.3358 -0.44237 -0.33802 -0.44746 C -0.33971 -0.45139 -0.34297 -0.45255 -0.34505 -0.45533 C -0.34661 -0.45741 -0.34791 -0.46019 -0.34961 -0.46181 C -0.3608 -0.47176 -0.36497 -0.47084 -0.37812 -0.47454 C -0.38242 -0.47709 -0.38932 -0.48125 -0.39336 -0.48241 C -0.39948 -0.48403 -0.40586 -0.4845 -0.41211 -0.48565 C -0.42122 -0.48982 -0.42096 -0.49028 -0.43255 -0.49028 C -0.45885 -0.49028 -0.48502 -0.48936 -0.51119 -0.48866 C -0.5207 -0.4794 -0.5375 -0.46227 -0.54505 -0.46019 L -0.55677 -0.45695 C -0.55976 -0.45487 -0.5625 -0.45209 -0.56562 -0.4507 C -0.56823 -0.44931 -0.58398 -0.44746 -0.58437 -0.44746 C -0.59336 -0.44167 -0.597 -0.43912 -0.60677 -0.43473 C -0.6138 -0.43172 -0.62122 -0.42987 -0.62812 -0.42686 C -0.63294 -0.42477 -0.63763 -0.42223 -0.64244 -0.42037 C -0.64987 -0.41783 -0.66471 -0.41436 -0.66471 -0.41389 C -0.68919 -0.41459 -0.71354 -0.41436 -0.73802 -0.41575 C -0.74075 -0.41598 -0.74336 -0.4176 -0.74596 -0.41899 C -0.75026 -0.42084 -0.75442 -0.42292 -0.75846 -0.42524 C -0.76028 -0.42616 -0.76211 -0.42755 -0.76393 -0.42848 C -0.76679 -0.42963 -0.76979 -0.43056 -0.77278 -0.43149 C -0.77343 -0.43264 -0.77395 -0.4338 -0.77461 -0.43473 C -0.7763 -0.4375 -0.77825 -0.43982 -0.77994 -0.4426 C -0.79257 -0.46505 -0.77291 -0.43496 -0.78893 -0.45857 L -0.79257 -0.47454 C -0.7931 -0.47709 -0.79375 -0.47963 -0.79427 -0.48241 C -0.79661 -0.49607 -0.79466 -0.49051 -0.79869 -0.49977 C -0.80351 -0.52987 -0.797 -0.48565 -0.80143 -0.5507 C -0.80169 -0.5551 -0.80325 -0.55903 -0.80403 -0.56343 C -0.80507 -0.56852 -0.80534 -0.57431 -0.80677 -0.57917 C -0.80807 -0.5845 -0.81015 -0.58889 -0.81211 -0.59352 C -0.81484 -0.6 -0.81744 -0.60741 -0.82096 -0.6125 C -0.82851 -0.62315 -0.83463 -0.63264 -0.84336 -0.64121 C -0.84843 -0.64607 -0.85429 -0.64885 -0.85937 -0.65371 C -0.86237 -0.65672 -0.86458 -0.66181 -0.86744 -0.66482 C -0.86966 -0.66713 -0.87239 -0.66737 -0.87461 -0.66968 C -0.87721 -0.67223 -0.87903 -0.67686 -0.88177 -0.67917 C -0.9013 -0.69607 -0.90247 -0.69445 -0.92187 -0.70139 C -0.92721 -0.70625 -0.93229 -0.7125 -0.93802 -0.71575 C -0.94166 -0.71783 -0.94583 -0.71598 -0.94961 -0.71737 C -0.95442 -0.71922 -0.95898 -0.72338 -0.96393 -0.72524 C -0.97213 -0.72825 -0.9806 -0.7294 -0.98893 -0.73149 L -1.18073 -0.7301 C -1.28854 -0.72848 -1.18125 -0.72848 -1.19856 -0.72848 " pathEditMode="relative" rAng="0" ptsTypes="AAAAAAAAAAAAAAAAAAAAAAAAAAAAAAAAAAAAAAAAAAAAAAAAAAAAAAAAAAAAAAAAAAAAAAAAAAAAAAAAAAAAAAAAAAAA">
                                      <p:cBhvr>
                                        <p:cTn id="18" dur="7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08" y="-4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3 0.13194 L 0.02513 0.13217 C 0.03008 0.13356 0.03516 0.13657 0.04023 0.1368 C 0.05351 0.13773 0.04766 0.13333 0.05638 0.12083 C 0.0599 0.11597 0.06406 0.1125 0.06797 0.10833 C 0.0737 0.08148 0.07135 0.09467 0.07513 0.06851 C 0.07747 0.01319 0.07578 0.05926 0.07513 -0.05371 C 0.07474 -0.10764 0.07474 -0.16158 0.07422 -0.21551 C 0.07409 -0.21922 0.0737 -0.22315 0.07331 -0.22662 C 0.07279 -0.23079 0.0694 -0.2463 0.06888 -0.24885 C 0.06849 -0.25209 0.06875 -0.25556 0.06797 -0.25834 C 0.06445 -0.27084 0.0599 -0.27755 0.05456 -0.28704 C 0.0487 -0.30787 0.05247 -0.30209 0.04648 -0.30926 C 0.04557 -0.31181 0.04518 -0.31505 0.04388 -0.31713 C 0.04258 -0.31899 0.04088 -0.31945 0.03932 -0.32037 C 0.03529 -0.32269 0.03242 -0.32246 0.02773 -0.32361 C 0.02435 -0.32431 0.01016 -0.32824 0.00638 -0.32986 C -0.02669 -0.34399 0.01042 -0.33033 -0.0151 -0.33936 C -0.01992 -0.34306 -0.02448 -0.34792 -0.02943 -0.35047 C -0.03789 -0.3551 -0.04206 -0.35695 -0.05078 -0.3632 C -0.06576 -0.37385 -0.05573 -0.36783 -0.06953 -0.38079 C -0.07279 -0.38357 -0.0763 -0.38519 -0.07943 -0.38866 C -0.08177 -0.39121 -0.08346 -0.39514 -0.08568 -0.39815 C -0.08802 -0.40139 -0.0905 -0.4044 -0.09284 -0.40764 C -0.09492 -0.41065 -0.09688 -0.41436 -0.09909 -0.41713 C -0.1043 -0.42431 -0.1099 -0.43056 -0.1151 -0.43774 C -0.11784 -0.44144 -0.12031 -0.44561 -0.12318 -0.44885 C -0.12396 -0.44977 -0.125 -0.44977 -0.12578 -0.45047 C -0.12826 -0.45301 -0.13073 -0.45556 -0.13294 -0.45857 C -0.13607 -0.4625 -0.13828 -0.46899 -0.14193 -0.47107 C -0.15833 -0.48102 -0.13008 -0.46366 -0.16784 -0.49329 C -0.17044 -0.49561 -0.17305 -0.49815 -0.17578 -0.49977 C -0.17956 -0.50186 -0.18359 -0.50278 -0.18737 -0.5044 C -0.19037 -0.50579 -0.19336 -0.50787 -0.19635 -0.50926 C -0.19935 -0.51065 -0.20234 -0.51135 -0.20534 -0.5125 C -0.20768 -0.51343 -0.21003 -0.51459 -0.21237 -0.51551 C -0.21328 -0.51713 -0.21771 -0.52477 -0.21771 -0.52662 C -0.21771 -0.53264 -0.21706 -0.53936 -0.2151 -0.54422 C -0.21354 -0.54792 -0.21042 -0.54861 -0.20794 -0.55047 C -0.20404 -0.55371 -0.1957 -0.55834 -0.19284 -0.55996 C -0.19076 -0.56111 -0.18867 -0.56297 -0.18659 -0.5632 C -0.17578 -0.56459 -0.1651 -0.56459 -0.15443 -0.56482 L -0.05885 -0.56644 L 0.05898 -0.56968 C 0.07422 -0.57061 0.08932 -0.57246 0.10456 -0.57269 C 0.10898 -0.57292 0.11341 -0.57176 0.11797 -0.57107 L 0.15807 -0.56482 C 0.17031 -0.5632 0.18255 -0.56274 0.19466 -0.56158 C 0.25547 -0.5632 0.31615 -0.56204 0.37682 -0.56644 C 0.3832 -0.5669 0.39284 -0.57871 0.39831 -0.58542 C 0.40482 -0.59375 0.41784 -0.61088 0.41784 -0.61065 C 0.41966 -0.61551 0.42305 -0.61945 0.42331 -0.62524 C 0.4237 -0.63912 0.42292 -0.65371 0.41966 -0.66644 C 0.41836 -0.67176 0.4138 -0.67199 0.41081 -0.67431 C 0.40378 -0.67963 0.39935 -0.68195 0.39206 -0.6838 C 0.3888 -0.68473 0.38542 -0.68473 0.38216 -0.68542 C 0.38008 -0.68588 0.37799 -0.68658 0.37591 -0.68704 C 0.37292 -0.68866 0.36992 -0.69005 0.36706 -0.6919 C 0.36575 -0.6926 0.36471 -0.69468 0.36341 -0.69491 C 0.35729 -0.6963 0.35091 -0.69607 0.34466 -0.69653 L 0.27331 -0.69329 C 0.26966 -0.69329 0.26615 -0.69283 0.2625 -0.6919 C 0.25351 -0.68936 0.25716 -0.6882 0.24831 -0.6838 C 0.24531 -0.68241 0.24232 -0.68195 0.23932 -0.68079 C 0.23698 -0.67986 0.23463 -0.67848 0.23216 -0.67755 C 0.14948 -0.68195 0.19414 -0.66945 0.16432 -0.68542 C 0.15091 -0.69283 0.15195 -0.6919 0.1375 -0.69653 C 0.13398 -0.69769 0.12682 -0.69977 0.12682 -0.69954 C 0.1181 -0.70602 0.12617 -0.70116 0.11172 -0.7044 C 0.10833 -0.70533 0.10508 -0.70672 0.10182 -0.70764 C 0.09805 -0.7088 0.09414 -0.70949 0.09023 -0.71088 C 0.08815 -0.71158 0.08607 -0.71274 0.08398 -0.71412 C 0.08268 -0.71482 0.08177 -0.71667 0.08047 -0.71713 C 0.07838 -0.71829 0.0763 -0.71829 0.07422 -0.71875 C 0.07083 -0.71968 0.06758 -0.72084 0.06432 -0.72199 C 0.06289 -0.72292 0.06107 -0.72338 0.0599 -0.72524 C 0.05911 -0.72616 0.05976 -0.72871 0.05898 -0.72986 C 0.05716 -0.73264 0.05508 -0.73519 0.05273 -0.73635 C 0.04896 -0.73797 0.04505 -0.73727 0.04115 -0.73774 C 0.03555 -0.7338 0.03672 -0.7375 0.03672 -0.72824 L 0.03672 -0.73149 L 0.04557 -0.73473 L 0.04023 -0.72986 " pathEditMode="relative" rAng="0" ptsTypes="AAAAAAAAAAAAAAAAAAAAAAAAAAAAAAAAAAAAAAAAAAAAAAAAAAAAAAAAAAAAAAAAAAAAAAAAAAAAAAAAAAA">
                                      <p:cBhvr>
                                        <p:cTn id="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4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16342 L 0.02917 0.16365 C 0.03308 0.1662 0.03672 0.17014 0.04076 0.17153 C 0.0517 0.175 0.05886 0.15509 0.06485 0.14282 C 0.07136 0.12963 0.07422 0.12037 0.07644 0.10486 C 0.07761 0.09745 0.078 0.08981 0.07917 0.08264 C 0.08008 0.07662 0.08164 0.07106 0.08269 0.06504 C 0.08399 0.05787 0.0849 0.05023 0.08633 0.04282 C 0.08842 0.03217 0.09128 0.02176 0.09349 0.01111 C 0.09545 0.00162 0.09701 -0.00787 0.09883 -0.01736 C 0.09909 -0.02639 0.09909 -0.03542 0.09974 -0.04445 C 0.10039 -0.05602 0.10482 -0.07755 0.10052 -0.09051 C 0.09714 -0.10093 0.08151 -0.13519 0.07383 -0.14607 C 0.06667 -0.15579 0.06029 -0.17014 0.05144 -0.17292 L 0.02644 -0.18102 C 0.02071 -0.18472 0.01641 -0.18681 0.01133 -0.19352 C -0.00937 -0.22084 0.01693 -0.1956 -0.01367 -0.22685 C -0.0651 -0.2794 -0.00963 -0.22107 -0.04583 -0.25232 C -0.05742 -0.2625 -0.07734 -0.28264 -0.08776 -0.29838 C -0.0901 -0.30185 -0.0914 -0.30695 -0.09309 -0.31111 C -0.09231 -0.32269 -0.09257 -0.33496 -0.09049 -0.34607 C -0.08893 -0.3544 -0.08502 -0.36065 -0.08242 -0.36829 C -0.07825 -0.38033 -0.07278 -0.40047 -0.06731 -0.41111 C -0.05729 -0.43033 -0.05013 -0.43635 -0.03684 -0.44769 C -0.03138 -0.45232 -0.02578 -0.45672 -0.01992 -0.46019 C -0.01093 -0.46551 0.00677 -0.47222 0.01667 -0.47616 C 0.03021 -0.48866 0.03451 -0.49468 0.04792 -0.50162 C 0.05782 -0.50648 0.06081 -0.50417 0.06927 -0.51273 C 0.07188 -0.51528 0.07409 -0.51898 0.07644 -0.52222 C 0.07787 -0.52616 0.08438 -0.54468 0.08542 -0.5507 C 0.08737 -0.56227 0.08985 -0.58565 0.08985 -0.58542 C 0.08959 -0.58889 0.08998 -0.59236 0.08894 -0.59514 C 0.08776 -0.59861 0.08555 -0.6007 0.0836 -0.60324 C 0.07513 -0.61343 0.07188 -0.61135 0.06042 -0.6206 C 0.04805 -0.63056 0.05404 -0.62709 0.04258 -0.63172 C 0.03386 -0.63148 -0.00846 -0.6338 -0.02799 -0.62685 C -0.03073 -0.62593 -0.03333 -0.62338 -0.03606 -0.62222 C -0.03893 -0.62084 -0.04205 -0.62037 -0.04492 -0.61898 C -0.0569 -0.61297 -0.05208 -0.61343 -0.06276 -0.60625 C -0.0694 -0.60185 -0.07135 -0.60324 -0.0789 -0.6 C -0.08997 -0.59514 -0.09062 -0.59422 -0.10026 -0.58727 C -0.11158 -0.58843 -0.12291 -0.58797 -0.13424 -0.59051 C -0.13567 -0.59074 -0.13645 -0.59375 -0.13776 -0.59514 C -0.13945 -0.59699 -0.1414 -0.59838 -0.14309 -0.6 C -0.14492 -0.60324 -0.14687 -0.60602 -0.14856 -0.60949 C -0.15104 -0.61459 -0.15273 -0.62107 -0.15559 -0.62547 L -0.16106 -0.63334 C -0.16132 -0.63542 -0.16158 -0.6375 -0.16184 -0.63959 C -0.16341 -0.65209 -0.16211 -0.64468 -0.16458 -0.66019 C -0.16536 -0.66551 -0.1664 -0.67084 -0.16718 -0.67616 C -0.16692 -0.68403 -0.16705 -0.69213 -0.1664 -0.7 C -0.16614 -0.70278 -0.1651 -0.7051 -0.16458 -0.70787 C -0.1638 -0.71204 -0.16302 -0.71621 -0.16276 -0.7206 C -0.1625 -0.72593 -0.16276 -0.73125 -0.16276 -0.73635 " pathEditMode="relative" rAng="0" ptsTypes="AAAAAAAAAAAAAAAAAAAAAAAAAAAAAAAAAAAAAAAAAAAAAAAAAAAAAA">
                                      <p:cBhvr>
                                        <p:cTn id="2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4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04EB-E4A7-4312-A89C-EF0478B6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>
                <a:solidFill>
                  <a:srgbClr val="FF0000"/>
                </a:solidFill>
              </a:rPr>
              <a:t>Giới thiệu chữ </a:t>
            </a:r>
            <a:r>
              <a:rPr lang="vi-VN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D05FEF-E546-4D8E-9BE5-5026ED96B866}"/>
              </a:ext>
            </a:extLst>
          </p:cNvPr>
          <p:cNvSpPr txBox="1"/>
          <p:nvPr/>
        </p:nvSpPr>
        <p:spPr>
          <a:xfrm>
            <a:off x="5065537" y="1027906"/>
            <a:ext cx="184731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094578-EB8A-40ED-B9D5-452A76F1F13F}"/>
              </a:ext>
            </a:extLst>
          </p:cNvPr>
          <p:cNvSpPr txBox="1"/>
          <p:nvPr/>
        </p:nvSpPr>
        <p:spPr>
          <a:xfrm>
            <a:off x="4593759" y="2167210"/>
            <a:ext cx="220765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39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endParaRPr lang="en-US" sz="239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03D30D-01DE-46A9-932A-F31761199838}"/>
              </a:ext>
            </a:extLst>
          </p:cNvPr>
          <p:cNvSpPr txBox="1"/>
          <p:nvPr/>
        </p:nvSpPr>
        <p:spPr>
          <a:xfrm>
            <a:off x="4663402" y="2164353"/>
            <a:ext cx="2146742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3900" b="1" dirty="0" smtClean="0">
                <a:solidFill>
                  <a:srgbClr val="000099"/>
                </a:solidFill>
                <a:latin typeface=".VnAvant" panose="020B7200000000000000" pitchFamily="34" charset="0"/>
              </a:rPr>
              <a:t>o</a:t>
            </a:r>
            <a:endParaRPr lang="en-US" sz="23900" b="1" dirty="0">
              <a:solidFill>
                <a:srgbClr val="000099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33257" y="2917371"/>
            <a:ext cx="417011" cy="22352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1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3611">
        <p14:prism/>
      </p:transition>
    </mc:Choice>
    <mc:Fallback xmlns="">
      <p:transition spd="slow" advTm="436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E62EAC-7E0B-49F8-8C06-54B6ED907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43" y="0"/>
            <a:ext cx="12253143" cy="68580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C5571E-9EAD-4539-9C5E-F738B5C5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648153"/>
            <a:ext cx="10515600" cy="1325563"/>
          </a:xfrm>
        </p:spPr>
        <p:txBody>
          <a:bodyPr/>
          <a:lstStyle/>
          <a:p>
            <a:pPr algn="ctr"/>
            <a:r>
              <a:rPr lang="vi-VN" dirty="0"/>
              <a:t>Giới thiệu chữ</a:t>
            </a:r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6CE220-FD51-4F1F-9805-D8BBE0554676}"/>
              </a:ext>
            </a:extLst>
          </p:cNvPr>
          <p:cNvSpPr txBox="1"/>
          <p:nvPr/>
        </p:nvSpPr>
        <p:spPr>
          <a:xfrm>
            <a:off x="4036549" y="1486767"/>
            <a:ext cx="220765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39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lang="en-US" sz="239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6B41B1-7D48-4694-A0A1-172F7860B73D}"/>
              </a:ext>
            </a:extLst>
          </p:cNvPr>
          <p:cNvSpPr txBox="1"/>
          <p:nvPr/>
        </p:nvSpPr>
        <p:spPr>
          <a:xfrm>
            <a:off x="7421701" y="987768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latin typeface=".VnAvant" panose="020B7200000000000000" pitchFamily="34" charset="0"/>
              </a:rPr>
              <a:t>d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5E095E33-56F3-4E6A-9DE5-BB45B66C6C7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03D30D-01DE-46A9-932A-F31761199838}"/>
              </a:ext>
            </a:extLst>
          </p:cNvPr>
          <p:cNvSpPr txBox="1"/>
          <p:nvPr/>
        </p:nvSpPr>
        <p:spPr>
          <a:xfrm>
            <a:off x="4023102" y="1486766"/>
            <a:ext cx="2146742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3900" b="1" dirty="0" smtClean="0">
                <a:solidFill>
                  <a:srgbClr val="000099"/>
                </a:solidFill>
                <a:latin typeface=".VnAvant" panose="020B7200000000000000" pitchFamily="34" charset="0"/>
              </a:rPr>
              <a:t>o</a:t>
            </a:r>
            <a:endParaRPr lang="en-US" sz="23900" b="1" dirty="0">
              <a:solidFill>
                <a:srgbClr val="000099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81508" y="2254297"/>
            <a:ext cx="417011" cy="22352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66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942">
        <p:circle/>
      </p:transition>
    </mc:Choice>
    <mc:Fallback xmlns="">
      <p:transition spd="slow" advTm="6094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5BC3A3-381D-48B7-820B-6A3B9A1533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0"/>
          <a:stretch/>
        </p:blipFill>
        <p:spPr>
          <a:xfrm>
            <a:off x="1326037" y="-47134"/>
            <a:ext cx="9539926" cy="695226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7CCD7B0-E8F7-4CF0-BEAB-988EE2787F7D}"/>
              </a:ext>
            </a:extLst>
          </p:cNvPr>
          <p:cNvSpPr txBox="1">
            <a:spLocks/>
          </p:cNvSpPr>
          <p:nvPr/>
        </p:nvSpPr>
        <p:spPr>
          <a:xfrm>
            <a:off x="838200" y="2557570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So </a:t>
            </a:r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s¸nh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 2 </a:t>
            </a:r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ch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÷ </a:t>
            </a:r>
            <a:r>
              <a:rPr lang="vi-VN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i-t</a:t>
            </a:r>
            <a:endParaRPr lang="en-US" sz="3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2AFD99-76C5-479C-8140-3C824596F984}"/>
              </a:ext>
            </a:extLst>
          </p:cNvPr>
          <p:cNvSpPr txBox="1"/>
          <p:nvPr/>
        </p:nvSpPr>
        <p:spPr>
          <a:xfrm>
            <a:off x="4248347" y="3087737"/>
            <a:ext cx="184765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i</a:t>
            </a:r>
            <a:endParaRPr lang="en-US" sz="239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77C9F8-9097-4EBB-9226-79168475642C}"/>
              </a:ext>
            </a:extLst>
          </p:cNvPr>
          <p:cNvSpPr txBox="1"/>
          <p:nvPr/>
        </p:nvSpPr>
        <p:spPr>
          <a:xfrm>
            <a:off x="6438508" y="3087736"/>
            <a:ext cx="110318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solidFill>
                  <a:srgbClr val="0000CC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EC7D3B-AA95-406F-A261-0C98C5931E0E}"/>
              </a:ext>
            </a:extLst>
          </p:cNvPr>
          <p:cNvSpPr/>
          <p:nvPr/>
        </p:nvSpPr>
        <p:spPr>
          <a:xfrm>
            <a:off x="4496632" y="4360346"/>
            <a:ext cx="419157" cy="1718586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5F560-64EF-43F7-9431-59E2D72DD2A3}"/>
              </a:ext>
            </a:extLst>
          </p:cNvPr>
          <p:cNvSpPr/>
          <p:nvPr/>
        </p:nvSpPr>
        <p:spPr>
          <a:xfrm>
            <a:off x="4502890" y="3848294"/>
            <a:ext cx="412899" cy="3617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18CEDE-6320-4DBB-81DB-EA7E0FE6E9AA}"/>
              </a:ext>
            </a:extLst>
          </p:cNvPr>
          <p:cNvSpPr/>
          <p:nvPr/>
        </p:nvSpPr>
        <p:spPr>
          <a:xfrm>
            <a:off x="6750445" y="3848294"/>
            <a:ext cx="422161" cy="2234510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141D2C-47A2-4F78-BF75-B047DAE0AC44}"/>
              </a:ext>
            </a:extLst>
          </p:cNvPr>
          <p:cNvSpPr/>
          <p:nvPr/>
        </p:nvSpPr>
        <p:spPr>
          <a:xfrm>
            <a:off x="6516533" y="4369871"/>
            <a:ext cx="877775" cy="4116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062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993">
        <p14:gallery dir="l"/>
      </p:transition>
    </mc:Choice>
    <mc:Fallback xmlns="">
      <p:transition spd="slow" advTm="579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656540-9045-4144-A93B-FE7B63C91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DC0A8B-B07B-497B-9476-BAD7E6467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/>
              <a:t>Giới thiệu chữ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EFB6A-FB68-4E06-83EA-82468DB49755}"/>
              </a:ext>
            </a:extLst>
          </p:cNvPr>
          <p:cNvSpPr txBox="1"/>
          <p:nvPr/>
        </p:nvSpPr>
        <p:spPr>
          <a:xfrm>
            <a:off x="7783271" y="610527"/>
            <a:ext cx="5453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03D30D-01DE-46A9-932A-F31761199838}"/>
              </a:ext>
            </a:extLst>
          </p:cNvPr>
          <p:cNvSpPr txBox="1"/>
          <p:nvPr/>
        </p:nvSpPr>
        <p:spPr>
          <a:xfrm>
            <a:off x="3788229" y="1916996"/>
            <a:ext cx="381725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700" b="1" dirty="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  <a:endParaRPr lang="en-US" sz="287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071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9203">
        <p14:switch dir="r"/>
      </p:transition>
    </mc:Choice>
    <mc:Fallback xmlns="">
      <p:transition spd="slow" advTm="492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BF2EF-321E-4C3E-A2ED-DC0ACF6EF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B8BE7-69AE-4D91-A535-75C7C3A20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2787F2-0B92-4C72-ADF5-0C193F45F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26113D7-BDF7-4E2A-8EB3-FA4C49A5E961}"/>
              </a:ext>
            </a:extLst>
          </p:cNvPr>
          <p:cNvSpPr txBox="1">
            <a:spLocks/>
          </p:cNvSpPr>
          <p:nvPr/>
        </p:nvSpPr>
        <p:spPr>
          <a:xfrm>
            <a:off x="5356885" y="2070946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600" b="1" dirty="0">
              <a:solidFill>
                <a:srgbClr val="008000"/>
              </a:solidFill>
              <a:latin typeface=".VnAvant" panose="020B7200000000000000" pitchFamily="34" charset="0"/>
              <a:ea typeface="MingLiU-ExtB" panose="02020500000000000000" pitchFamily="18" charset="-12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593EE9-0954-40B1-B1D3-50E6BCA0CEAF}"/>
              </a:ext>
            </a:extLst>
          </p:cNvPr>
          <p:cNvSpPr txBox="1">
            <a:spLocks/>
          </p:cNvSpPr>
          <p:nvPr/>
        </p:nvSpPr>
        <p:spPr>
          <a:xfrm>
            <a:off x="4082049" y="522543"/>
            <a:ext cx="5188527" cy="535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0000CC"/>
                </a:solidFill>
                <a:latin typeface=".VnAvant" panose="020B7200000000000000" pitchFamily="34" charset="0"/>
              </a:rPr>
              <a:t>C¸c kiÓu ch÷ </a:t>
            </a:r>
            <a:r>
              <a:rPr lang="vi-VN" sz="3600" b="1">
                <a:solidFill>
                  <a:srgbClr val="0000CC"/>
                </a:solidFill>
                <a:latin typeface=".VnAvant" panose="020B7200000000000000" pitchFamily="34" charset="0"/>
              </a:rPr>
              <a:t>i-t-c</a:t>
            </a:r>
            <a:endParaRPr lang="en-US" sz="36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6CD2C-6939-44D2-BED1-A50ED086E81C}"/>
              </a:ext>
            </a:extLst>
          </p:cNvPr>
          <p:cNvSpPr txBox="1"/>
          <p:nvPr/>
        </p:nvSpPr>
        <p:spPr>
          <a:xfrm>
            <a:off x="3327661" y="1543868"/>
            <a:ext cx="184765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39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239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ECD3A3-25EA-48AD-8EAE-F41C99C16332}"/>
              </a:ext>
            </a:extLst>
          </p:cNvPr>
          <p:cNvSpPr txBox="1"/>
          <p:nvPr/>
        </p:nvSpPr>
        <p:spPr>
          <a:xfrm>
            <a:off x="5712644" y="1533157"/>
            <a:ext cx="1471878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39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239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9EA88E-246A-4A7B-96D0-98F016F485C2}"/>
              </a:ext>
            </a:extLst>
          </p:cNvPr>
          <p:cNvSpPr txBox="1"/>
          <p:nvPr/>
        </p:nvSpPr>
        <p:spPr>
          <a:xfrm>
            <a:off x="7903016" y="1533156"/>
            <a:ext cx="214674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39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239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3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4|5.4|6.1|11.9|4.2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4.9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2.6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.7|8.3|12.7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3|3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229</Words>
  <Application>Microsoft Office PowerPoint</Application>
  <PresentationFormat>Widescreen</PresentationFormat>
  <Paragraphs>65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MingLiU-ExtB</vt:lpstr>
      <vt:lpstr>.VnArial</vt:lpstr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Giới thiệu chữ b</vt:lpstr>
      <vt:lpstr>Giới thiệu chữ</vt:lpstr>
      <vt:lpstr>PowerPoint Presentation</vt:lpstr>
      <vt:lpstr>Giới thiệu chữ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A333</cp:lastModifiedBy>
  <cp:revision>210</cp:revision>
  <dcterms:created xsi:type="dcterms:W3CDTF">2018-01-20T02:02:26Z</dcterms:created>
  <dcterms:modified xsi:type="dcterms:W3CDTF">2024-01-10T09:09:17Z</dcterms:modified>
</cp:coreProperties>
</file>