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1" r:id="rId5"/>
    <p:sldMasterId id="2147483734" r:id="rId6"/>
  </p:sldMasterIdLst>
  <p:notesMasterIdLst>
    <p:notesMasterId r:id="rId16"/>
  </p:notesMasterIdLst>
  <p:sldIdLst>
    <p:sldId id="261" r:id="rId7"/>
    <p:sldId id="256" r:id="rId8"/>
    <p:sldId id="271" r:id="rId9"/>
    <p:sldId id="272" r:id="rId10"/>
    <p:sldId id="274" r:id="rId11"/>
    <p:sldId id="277" r:id="rId12"/>
    <p:sldId id="278" r:id="rId13"/>
    <p:sldId id="26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1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6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1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1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5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3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2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13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4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0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4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28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09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7397"/>
      </p:ext>
    </p:extLst>
  </p:cSld>
  <p:clrMapOvr>
    <a:masterClrMapping/>
  </p:clrMapOvr>
  <p:transition spd="slow" advClick="0" advTm="1200000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14067"/>
      </p:ext>
    </p:extLst>
  </p:cSld>
  <p:clrMapOvr>
    <a:masterClrMapping/>
  </p:clrMapOvr>
  <p:transition spd="slow" advClick="0" advTm="1200000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5583"/>
      </p:ext>
    </p:extLst>
  </p:cSld>
  <p:clrMapOvr>
    <a:masterClrMapping/>
  </p:clrMapOvr>
  <p:transition spd="slow" advClick="0" advTm="1200000"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68156"/>
      </p:ext>
    </p:extLst>
  </p:cSld>
  <p:clrMapOvr>
    <a:masterClrMapping/>
  </p:clrMapOvr>
  <p:transition spd="slow" advClick="0" advTm="1200000"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52811"/>
      </p:ext>
    </p:extLst>
  </p:cSld>
  <p:clrMapOvr>
    <a:masterClrMapping/>
  </p:clrMapOvr>
  <p:transition spd="slow" advClick="0" advTm="1200000"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16231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116"/>
      </p:ext>
    </p:extLst>
  </p:cSld>
  <p:clrMapOvr>
    <a:masterClrMapping/>
  </p:clrMapOvr>
  <p:transition spd="slow" advClick="0" advTm="1200000"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62477"/>
      </p:ext>
    </p:extLst>
  </p:cSld>
  <p:clrMapOvr>
    <a:masterClrMapping/>
  </p:clrMapOvr>
  <p:transition spd="slow" advClick="0" advTm="1200000"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3271"/>
      </p:ext>
    </p:extLst>
  </p:cSld>
  <p:clrMapOvr>
    <a:masterClrMapping/>
  </p:clrMapOvr>
  <p:transition spd="slow" advClick="0" advTm="1200000"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59448"/>
      </p:ext>
    </p:extLst>
  </p:cSld>
  <p:clrMapOvr>
    <a:masterClrMapping/>
  </p:clrMapOvr>
  <p:transition spd="slow" advClick="0" advTm="1200000"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57168"/>
      </p:ext>
    </p:extLst>
  </p:cSld>
  <p:clrMapOvr>
    <a:masterClrMapping/>
  </p:clrMapOvr>
  <p:transition spd="slow" advClick="0" advTm="1200000"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84332"/>
      </p:ext>
    </p:extLst>
  </p:cSld>
  <p:clrMapOvr>
    <a:masterClrMapping/>
  </p:clrMapOvr>
  <p:transition spd="slow" advClick="0" advTm="1200000"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47846"/>
      </p:ext>
    </p:extLst>
  </p:cSld>
  <p:clrMapOvr>
    <a:masterClrMapping/>
  </p:clrMapOvr>
  <p:transition spd="slow" advClick="0" advTm="1200000">
    <p:newsfla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4464"/>
      </p:ext>
    </p:extLst>
  </p:cSld>
  <p:clrMapOvr>
    <a:masterClrMapping/>
  </p:clrMapOvr>
  <p:transition spd="slow" advClick="0" advTm="1200000">
    <p:newsfla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47253"/>
      </p:ext>
    </p:extLst>
  </p:cSld>
  <p:clrMapOvr>
    <a:masterClrMapping/>
  </p:clrMapOvr>
  <p:transition spd="slow" advClick="0" advTm="1200000">
    <p:newsfla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8793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0247"/>
      </p:ext>
    </p:extLst>
  </p:cSld>
  <p:clrMapOvr>
    <a:masterClrMapping/>
  </p:clrMapOvr>
  <p:transition spd="slow" advClick="0" advTm="1200000">
    <p:newsfla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17530"/>
      </p:ext>
    </p:extLst>
  </p:cSld>
  <p:clrMapOvr>
    <a:masterClrMapping/>
  </p:clrMapOvr>
  <p:transition spd="slow" advClick="0" advTm="1200000">
    <p:newsfla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7284"/>
      </p:ext>
    </p:extLst>
  </p:cSld>
  <p:clrMapOvr>
    <a:masterClrMapping/>
  </p:clrMapOvr>
  <p:transition spd="slow" advClick="0" advTm="1200000">
    <p:newsfla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7439"/>
      </p:ext>
    </p:extLst>
  </p:cSld>
  <p:clrMapOvr>
    <a:masterClrMapping/>
  </p:clrMapOvr>
  <p:transition spd="slow" advClick="0" advTm="1200000">
    <p:newsfla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12976"/>
      </p:ext>
    </p:extLst>
  </p:cSld>
  <p:clrMapOvr>
    <a:masterClrMapping/>
  </p:clrMapOvr>
  <p:transition spd="slow" advClick="0" advTm="1200000">
    <p:newsfla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57397"/>
      </p:ext>
    </p:extLst>
  </p:cSld>
  <p:clrMapOvr>
    <a:masterClrMapping/>
  </p:clrMapOvr>
  <p:transition spd="slow" advClick="0" advTm="1200000">
    <p:newsfla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347"/>
      </p:ext>
    </p:extLst>
  </p:cSld>
  <p:clrMapOvr>
    <a:masterClrMapping/>
  </p:clrMapOvr>
  <p:transition spd="slow" advClick="0" advTm="1200000">
    <p:newsfla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57579"/>
      </p:ext>
    </p:extLst>
  </p:cSld>
  <p:clrMapOvr>
    <a:masterClrMapping/>
  </p:clrMapOvr>
  <p:transition spd="slow" advClick="0" advTm="1200000">
    <p:newsfla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08399"/>
      </p:ext>
    </p:extLst>
  </p:cSld>
  <p:clrMapOvr>
    <a:masterClrMapping/>
  </p:clrMapOvr>
  <p:transition spd="slow" advClick="0" advTm="1200000">
    <p:newsfla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549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43885"/>
      </p:ext>
    </p:extLst>
  </p:cSld>
  <p:clrMapOvr>
    <a:masterClrMapping/>
  </p:clrMapOvr>
  <p:transition spd="slow" advClick="0" advTm="1200000">
    <p:newsfla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9562"/>
      </p:ext>
    </p:extLst>
  </p:cSld>
  <p:clrMapOvr>
    <a:masterClrMapping/>
  </p:clrMapOvr>
  <p:transition spd="slow" advClick="0" advTm="1200000">
    <p:newsfla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55994"/>
      </p:ext>
    </p:extLst>
  </p:cSld>
  <p:clrMapOvr>
    <a:masterClrMapping/>
  </p:clrMapOvr>
  <p:transition spd="slow" advClick="0" advTm="1200000">
    <p:newsfla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2401"/>
      </p:ext>
    </p:extLst>
  </p:cSld>
  <p:clrMapOvr>
    <a:masterClrMapping/>
  </p:clrMapOvr>
  <p:transition spd="slow" advClick="0" advTm="1200000">
    <p:newsfla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25869"/>
      </p:ext>
    </p:extLst>
  </p:cSld>
  <p:clrMapOvr>
    <a:masterClrMapping/>
  </p:clrMapOvr>
  <p:transition spd="slow" advClick="0" advTm="1200000">
    <p:newsfla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9332"/>
      </p:ext>
    </p:extLst>
  </p:cSld>
  <p:clrMapOvr>
    <a:masterClrMapping/>
  </p:clrMapOvr>
  <p:transition spd="slow" advClick="0" advTm="1200000">
    <p:newsfla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68148"/>
      </p:ext>
    </p:extLst>
  </p:cSld>
  <p:clrMapOvr>
    <a:masterClrMapping/>
  </p:clrMapOvr>
  <p:transition spd="slow" advClick="0" advTm="1200000">
    <p:newsfla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70838"/>
      </p:ext>
    </p:extLst>
  </p:cSld>
  <p:clrMapOvr>
    <a:masterClrMapping/>
  </p:clrMapOvr>
  <p:transition spd="slow" advClick="0" advTm="1200000">
    <p:newsfla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5579"/>
      </p:ext>
    </p:extLst>
  </p:cSld>
  <p:clrMapOvr>
    <a:masterClrMapping/>
  </p:clrMapOvr>
  <p:transition spd="slow" advClick="0" advTm="1200000">
    <p:newsfla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6149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1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61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endParaRPr lang="en-US" sz="40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     GIÁO ÁN PHÁT TRIỂN NHẬN THỨC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" y="2895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Đề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NBPB : </a:t>
            </a:r>
            <a:r>
              <a:rPr lang="en-US" sz="3200" b="1" dirty="0" err="1" smtClean="0">
                <a:solidFill>
                  <a:srgbClr val="006600"/>
                </a:solidFill>
              </a:rPr>
              <a:t>Hình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tròn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>
                <a:solidFill>
                  <a:srgbClr val="006600"/>
                </a:solidFill>
              </a:rPr>
              <a:t/>
            </a:r>
            <a:br>
              <a:rPr lang="en-US" sz="3200" b="1">
                <a:solidFill>
                  <a:srgbClr val="006600"/>
                </a:solidFill>
              </a:rPr>
            </a:br>
            <a:r>
              <a:rPr lang="en-US" sz="3200" b="1" smtClean="0">
                <a:solidFill>
                  <a:srgbClr val="006600"/>
                </a:solidFill>
              </a:rPr>
              <a:t>           Lứa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>
                <a:solidFill>
                  <a:srgbClr val="0066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525430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Năm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smtClean="0"/>
              <a:t> </a:t>
            </a:r>
            <a:r>
              <a:rPr lang="en-US" sz="2000" smtClean="0"/>
              <a:t>2023-2024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60924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525000" cy="7162800"/>
          </a:xfrm>
        </p:spPr>
      </p:pic>
    </p:spTree>
    <p:extLst>
      <p:ext uri="{BB962C8B-B14F-4D97-AF65-F5344CB8AC3E}">
        <p14:creationId xmlns:p14="http://schemas.microsoft.com/office/powerpoint/2010/main" val="25465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60924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: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2133600" y="457200"/>
            <a:ext cx="4800600" cy="411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813050" y="48006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255967913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667000" y="4648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5867400" y="1524000"/>
            <a:ext cx="2971800" cy="297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457200" y="2286000"/>
            <a:ext cx="1828800" cy="1828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504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/>
      <p:bldP spid="118790" grpId="0" animBg="1"/>
      <p:bldP spid="1187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895600" y="2971800"/>
            <a:ext cx="2286000" cy="22860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43200" y="5029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715000" y="1371600"/>
            <a:ext cx="3200400" cy="3276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33400" y="3810000"/>
            <a:ext cx="1828800" cy="1828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886200" y="228600"/>
            <a:ext cx="14478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9600" y="304800"/>
            <a:ext cx="2286000" cy="2286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42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100" y="304800"/>
            <a:ext cx="8803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LUYÊN TẬP : </a:t>
            </a:r>
            <a:r>
              <a:rPr lang="en-US" sz="4000" dirty="0" err="1" smtClean="0">
                <a:solidFill>
                  <a:srgbClr val="FF0000"/>
                </a:solidFill>
              </a:rPr>
              <a:t>Trò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chơi</a:t>
            </a:r>
            <a:r>
              <a:rPr lang="en-US" sz="4000" dirty="0" smtClean="0">
                <a:solidFill>
                  <a:srgbClr val="FF0000"/>
                </a:solidFill>
              </a:rPr>
              <a:t> 1 : </a:t>
            </a:r>
            <a:r>
              <a:rPr lang="en-US" sz="4000" dirty="0" err="1" smtClean="0">
                <a:solidFill>
                  <a:srgbClr val="FF0000"/>
                </a:solidFill>
              </a:rPr>
              <a:t>Thi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xem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nhanh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4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099" y="304800"/>
            <a:ext cx="9182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LUYÊN TẬP : </a:t>
            </a:r>
            <a:r>
              <a:rPr lang="en-US" sz="5400" dirty="0" err="1" smtClean="0">
                <a:solidFill>
                  <a:srgbClr val="FF0000"/>
                </a:solidFill>
              </a:rPr>
              <a:t>Trò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chơi</a:t>
            </a:r>
            <a:r>
              <a:rPr lang="en-US" sz="5400" dirty="0" smtClean="0">
                <a:solidFill>
                  <a:srgbClr val="FF0000"/>
                </a:solidFill>
              </a:rPr>
              <a:t> 2 : TÌM ĐỒ CHƠI XUNG QUANH LỚP  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77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3_Office Theme</vt:lpstr>
      <vt:lpstr>4_Office Theme</vt:lpstr>
      <vt:lpstr>Default Design</vt:lpstr>
      <vt:lpstr>1_Default Design</vt:lpstr>
      <vt:lpstr>2_Default Design</vt:lpstr>
      <vt:lpstr>PHÒNG GIÁO DỤC VÀ ĐÀO TẠO QUẬN LONG BIÊN  TRƯỜNG MẦM NON HOA SỮA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sefrg</cp:lastModifiedBy>
  <cp:revision>53</cp:revision>
  <dcterms:created xsi:type="dcterms:W3CDTF">2018-10-09T01:27:08Z</dcterms:created>
  <dcterms:modified xsi:type="dcterms:W3CDTF">2024-01-09T05:04:25Z</dcterms:modified>
</cp:coreProperties>
</file>