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5.wav" ContentType="audio/wav"/>
  <Override PartName="/ppt/media/audio6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7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8.png"/><Relationship Id="rId2" Type="http://schemas.microsoft.com/office/2007/relationships/media" Target="../media/media6.mp3"/><Relationship Id="rId1" Type="http://schemas.openxmlformats.org/officeDocument/2006/relationships/tags" Target="../tags/tag8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.jp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7.mp3"/><Relationship Id="rId7" Type="http://schemas.openxmlformats.org/officeDocument/2006/relationships/audio" Target="../media/audio6.wav"/><Relationship Id="rId2" Type="http://schemas.microsoft.com/office/2007/relationships/media" Target="../media/media7.mp3"/><Relationship Id="rId1" Type="http://schemas.openxmlformats.org/officeDocument/2006/relationships/tags" Target="../tags/tag12.xml"/><Relationship Id="rId6" Type="http://schemas.openxmlformats.org/officeDocument/2006/relationships/audio" Target="../media/audio5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4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5.jpg"/><Relationship Id="rId5" Type="http://schemas.openxmlformats.org/officeDocument/2006/relationships/audio" Target="../media/audio6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.jpg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.jp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jp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4.wav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audio" Target="../media/audio5.wav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5.jpg"/><Relationship Id="rId5" Type="http://schemas.openxmlformats.org/officeDocument/2006/relationships/audio" Target="../media/audio6.wav"/><Relationship Id="rId10" Type="http://schemas.openxmlformats.org/officeDocument/2006/relationships/image" Target="../media/image23.png"/><Relationship Id="rId4" Type="http://schemas.openxmlformats.org/officeDocument/2006/relationships/audio" Target="../media/audio5.wav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6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wav"/><Relationship Id="rId7" Type="http://schemas.openxmlformats.org/officeDocument/2006/relationships/image" Target="../media/image5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wav"/><Relationship Id="rId7" Type="http://schemas.openxmlformats.org/officeDocument/2006/relationships/image" Target="../media/image5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6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5.wav"/><Relationship Id="rId7" Type="http://schemas.openxmlformats.org/officeDocument/2006/relationships/image" Target="../media/image5.jpg"/><Relationship Id="rId2" Type="http://schemas.microsoft.com/office/2007/relationships/media" Target="../media/media5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84158" y="1885313"/>
            <a:ext cx="617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sz="2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2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HÌNH TRÒN, HÌNH TAM GIÁC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76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ỦY BAN NHÂN DÂN QUẬN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LONG BIÊN</a:t>
            </a:r>
            <a:endParaRPr lang="en-US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defRPr/>
            </a:pPr>
            <a:r>
              <a:rPr lang="en-US" b="1" u="sng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TRƯỜNG 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MẦM NON HOA SỮA</a:t>
            </a:r>
            <a:endParaRPr lang="en-US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12389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PHÁT TRIỂN NHẬN THỨC:</a:t>
            </a:r>
          </a:p>
          <a:p>
            <a:pPr algn="ctr"/>
            <a:r>
              <a:rPr lang="en-US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LÀM QUEN VỚI </a:t>
            </a:r>
            <a:r>
              <a:rPr lang="en-US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TOÁN</a:t>
            </a:r>
          </a:p>
          <a:p>
            <a:pPr algn="ctr"/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3206993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en-US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b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( 3-4 </a:t>
            </a:r>
            <a:r>
              <a:rPr lang="en-US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)</a:t>
            </a:r>
          </a:p>
          <a:p>
            <a:pPr algn="ctr">
              <a:lnSpc>
                <a:spcPct val="120000"/>
              </a:lnSpc>
              <a:defRPr/>
            </a:pPr>
            <a:r>
              <a:rPr lang="en-US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b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Bùi</a:t>
            </a:r>
            <a:r>
              <a:rPr lang="en-US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Hoa</a:t>
            </a:r>
            <a:endParaRPr lang="en-US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67873" y="6172200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2023-2024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578591" y="1921132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75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5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981200"/>
            <a:ext cx="6563227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</a:t>
            </a:r>
          </a:p>
          <a:p>
            <a:pPr algn="ctr">
              <a:lnSpc>
                <a:spcPct val="150000"/>
              </a:lnSpc>
            </a:pP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TRÌNH </a:t>
            </a:r>
            <a:endParaRPr lang="en-US" sz="25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600" y="1190624"/>
            <a:ext cx="3448050" cy="33813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38399" y="1295399"/>
            <a:ext cx="4933951" cy="506389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667000" y="578275"/>
            <a:ext cx="293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1046774"/>
            <a:ext cx="4857750" cy="49527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438400" y="371154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1046774"/>
            <a:ext cx="4857750" cy="4952797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330740" y="304800"/>
            <a:ext cx="4199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TAM GIÁC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  <p:sp>
        <p:nvSpPr>
          <p:cNvPr id="2" name="Isosceles Triangle 1"/>
          <p:cNvSpPr/>
          <p:nvPr/>
        </p:nvSpPr>
        <p:spPr>
          <a:xfrm>
            <a:off x="2216441" y="2914475"/>
            <a:ext cx="4428373" cy="3124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12032" y="-98585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602654" y="1914313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3646941" y="342899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3725097" y="541020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76800" y="4648200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75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  <p:sp>
        <p:nvSpPr>
          <p:cNvPr id="20" name="Isosceles Triangle 19"/>
          <p:cNvSpPr/>
          <p:nvPr/>
        </p:nvSpPr>
        <p:spPr>
          <a:xfrm>
            <a:off x="2249042" y="2144987"/>
            <a:ext cx="4428373" cy="3124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016" y="179898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9748" y="1361887"/>
            <a:ext cx="2717580" cy="2717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/>
          <a:srcRect l="22718" r="17850"/>
          <a:stretch/>
        </p:blipFill>
        <p:spPr>
          <a:xfrm>
            <a:off x="364002" y="1245675"/>
            <a:ext cx="2790825" cy="2723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/>
          <a:srcRect l="33751" t="17777" r="34999" b="46667"/>
          <a:stretch/>
        </p:blipFill>
        <p:spPr>
          <a:xfrm>
            <a:off x="5296866" y="4359361"/>
            <a:ext cx="3466788" cy="2218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2905" y="1306933"/>
            <a:ext cx="2717580" cy="2717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22718" r="17850"/>
          <a:stretch/>
        </p:blipFill>
        <p:spPr>
          <a:xfrm>
            <a:off x="815817" y="1300934"/>
            <a:ext cx="2790825" cy="2723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33751" t="17777" r="34999" b="46667"/>
          <a:stretch/>
        </p:blipFill>
        <p:spPr>
          <a:xfrm>
            <a:off x="3124200" y="4114800"/>
            <a:ext cx="3466788" cy="2218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136849"/>
            <a:ext cx="9144000" cy="68580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38200" y="1525032"/>
            <a:ext cx="3874711" cy="39717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1" y="5641884"/>
            <a:ext cx="279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  <p:sp>
        <p:nvSpPr>
          <p:cNvPr id="2" name="Isosceles Triangle 1"/>
          <p:cNvSpPr/>
          <p:nvPr/>
        </p:nvSpPr>
        <p:spPr>
          <a:xfrm>
            <a:off x="4865311" y="1375363"/>
            <a:ext cx="3581399" cy="36463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2" y="2133600"/>
            <a:ext cx="3561347" cy="361062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133600"/>
            <a:ext cx="3542297" cy="3597922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57400" y="646768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-114300" y="0"/>
            <a:ext cx="9144000" cy="6858000"/>
          </a:xfrm>
          <a:prstGeom prst="rect">
            <a:avLst/>
          </a:prstGeom>
        </p:spPr>
      </p:pic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4237372" y="2008070"/>
            <a:ext cx="1395504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 flipH="1">
            <a:off x="2802483" y="2016809"/>
            <a:ext cx="1398020" cy="353742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5001" y="646768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10800000">
            <a:off x="3922440" y="1415328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5376" y="5867400"/>
            <a:ext cx="2850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  <p:sp>
        <p:nvSpPr>
          <p:cNvPr id="2" name="Isosceles Triangle 1"/>
          <p:cNvSpPr/>
          <p:nvPr/>
        </p:nvSpPr>
        <p:spPr>
          <a:xfrm>
            <a:off x="2866238" y="2100363"/>
            <a:ext cx="2714070" cy="34279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2" grpId="0" animBg="1"/>
      <p:bldP spid="263193" grpId="0" animBg="1"/>
      <p:bldP spid="263194" grpId="0" animBg="1"/>
      <p:bldP spid="3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524000"/>
            <a:ext cx="669246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TRÒN VÀ HÌNH TAM GIÁC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GIẤC,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981201" y="323602"/>
            <a:ext cx="4272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600200"/>
            <a:ext cx="3733800" cy="38749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883041"/>
            <a:ext cx="2584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381500" y="1406260"/>
            <a:ext cx="4000500" cy="39277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194238" y="2211333"/>
            <a:ext cx="2606321" cy="2656852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" name="Up Arrow 14"/>
          <p:cNvSpPr/>
          <p:nvPr/>
        </p:nvSpPr>
        <p:spPr>
          <a:xfrm rot="4340317">
            <a:off x="5593866" y="4668569"/>
            <a:ext cx="450179" cy="52039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5762250"/>
            <a:ext cx="8283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5683978" y="2211332"/>
            <a:ext cx="1266757" cy="286351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4384663" y="5074849"/>
            <a:ext cx="257434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 flipH="1">
            <a:off x="4390259" y="2201573"/>
            <a:ext cx="1269041" cy="286351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Up Arrow 20"/>
          <p:cNvSpPr/>
          <p:nvPr/>
        </p:nvSpPr>
        <p:spPr>
          <a:xfrm rot="10800000">
            <a:off x="5419425" y="1670489"/>
            <a:ext cx="504819" cy="4686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 rot="17314832">
            <a:off x="7105041" y="4899509"/>
            <a:ext cx="450180" cy="534320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 rot="4340317">
            <a:off x="3829219" y="4911537"/>
            <a:ext cx="450179" cy="52039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4454014" y="2264269"/>
            <a:ext cx="2463674" cy="27748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9" grpId="0" animBg="1"/>
      <p:bldP spid="263189" grpId="1" animBg="1"/>
      <p:bldP spid="15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00600" y="1444316"/>
            <a:ext cx="3886200" cy="39927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  <p:sp>
        <p:nvSpPr>
          <p:cNvPr id="2" name="Isosceles Triangle 1"/>
          <p:cNvSpPr/>
          <p:nvPr/>
        </p:nvSpPr>
        <p:spPr>
          <a:xfrm>
            <a:off x="628650" y="1219200"/>
            <a:ext cx="4114800" cy="3886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485</Words>
  <Application>Microsoft Office PowerPoint</Application>
  <PresentationFormat>On-screen Show (4:3)</PresentationFormat>
  <Paragraphs>105</Paragraphs>
  <Slides>23</Slides>
  <Notes>19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ALY NGUYEN</cp:lastModifiedBy>
  <cp:revision>25</cp:revision>
  <dcterms:created xsi:type="dcterms:W3CDTF">2021-11-13T12:47:57Z</dcterms:created>
  <dcterms:modified xsi:type="dcterms:W3CDTF">2024-01-02T18:12:52Z</dcterms:modified>
</cp:coreProperties>
</file>