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8" r:id="rId4"/>
    <p:sldId id="274" r:id="rId5"/>
    <p:sldId id="269" r:id="rId6"/>
    <p:sldId id="275" r:id="rId7"/>
    <p:sldId id="271" r:id="rId8"/>
    <p:sldId id="270" r:id="rId9"/>
    <p:sldId id="272" r:id="rId10"/>
    <p:sldId id="273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 varScale="1">
        <p:scale>
          <a:sx n="76" d="100"/>
          <a:sy n="76" d="100"/>
        </p:scale>
        <p:origin x="3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5"/>
            <a:ext cx="9448800" cy="69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2242851"/>
            <a:ext cx="3627620" cy="4609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1200" b="1" kern="10" dirty="0">
              <a:solidFill>
                <a:srgbClr val="FF0000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192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2954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9032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2688"/>
            <a:ext cx="17526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9694" y="2889250"/>
            <a:ext cx="479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4800" dirty="0">
              <a:solidFill>
                <a:schemeClr val="accent2">
                  <a:lumMod val="75000"/>
                </a:schemeClr>
              </a:solidFill>
              <a:latin typeface="Arabia" pitchFamily="2" charset="-93"/>
              <a:ea typeface="Arabia" pitchFamily="2" charset="-93"/>
              <a:cs typeface="Arabi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510" y="2910792"/>
            <a:ext cx="4971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L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  4- 5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49060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sz="2000" b="1"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SỮA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9144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67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21570&quot;&gt;&lt;object type=&quot;3&quot; unique_id=&quot;21571&quot;&gt;&lt;property id=&quot;20148&quot; value=&quot;5&quot;/&gt;&lt;property id=&quot;20300&quot; value=&quot;Slide 1&quot;/&gt;&lt;property id=&quot;20307&quot; value=&quot;277&quot;/&gt;&lt;/object&gt;&lt;object type=&quot;3&quot; unique_id=&quot;21572&quot;&gt;&lt;property id=&quot;20148&quot; value=&quot;5&quot;/&gt;&lt;property id=&quot;20300&quot; value=&quot;Slide 2&quot;/&gt;&lt;property id=&quot;20307&quot; value=&quot;268&quot;/&gt;&lt;/object&gt;&lt;object type=&quot;3&quot; unique_id=&quot;21573&quot;&gt;&lt;property id=&quot;20148&quot; value=&quot;5&quot;/&gt;&lt;property id=&quot;20300&quot; value=&quot;Slide 3&quot;/&gt;&lt;property id=&quot;20307&quot; value=&quot;274&quot;/&gt;&lt;/object&gt;&lt;object type=&quot;3&quot; unique_id=&quot;21574&quot;&gt;&lt;property id=&quot;20148&quot; value=&quot;5&quot;/&gt;&lt;property id=&quot;20300&quot; value=&quot;Slide 4&quot;/&gt;&lt;property id=&quot;20307&quot; value=&quot;269&quot;/&gt;&lt;/object&gt;&lt;object type=&quot;3&quot; unique_id=&quot;21575&quot;&gt;&lt;property id=&quot;20148&quot; value=&quot;5&quot;/&gt;&lt;property id=&quot;20300&quot; value=&quot;Slide 5&quot;/&gt;&lt;property id=&quot;20307&quot; value=&quot;275&quot;/&gt;&lt;/object&gt;&lt;object type=&quot;3&quot; unique_id=&quot;21576&quot;&gt;&lt;property id=&quot;20148&quot; value=&quot;5&quot;/&gt;&lt;property id=&quot;20300&quot; value=&quot;Slide 6&quot;/&gt;&lt;property id=&quot;20307&quot; value=&quot;271&quot;/&gt;&lt;/object&gt;&lt;object type=&quot;3&quot; unique_id=&quot;21577&quot;&gt;&lt;property id=&quot;20148&quot; value=&quot;5&quot;/&gt;&lt;property id=&quot;20300&quot; value=&quot;Slide 7&quot;/&gt;&lt;property id=&quot;20307&quot; value=&quot;270&quot;/&gt;&lt;/object&gt;&lt;object type=&quot;3&quot; unique_id=&quot;21578&quot;&gt;&lt;property id=&quot;20148&quot; value=&quot;5&quot;/&gt;&lt;property id=&quot;20300&quot; value=&quot;Slide 8&quot;/&gt;&lt;property id=&quot;20307&quot; value=&quot;272&quot;/&gt;&lt;/object&gt;&lt;object type=&quot;3&quot; unique_id=&quot;21579&quot;&gt;&lt;property id=&quot;20148&quot; value=&quot;5&quot;/&gt;&lt;property id=&quot;20300&quot; value=&quot;Slide 9&quot;/&gt;&lt;property id=&quot;20307&quot; value=&quot;273&quot;/&gt;&lt;/object&gt;&lt;/object&gt;&lt;object type=&quot;8&quot; unique_id=&quot;21590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42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Arabia</vt:lpstr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Admin</cp:lastModifiedBy>
  <cp:revision>36</cp:revision>
  <dcterms:created xsi:type="dcterms:W3CDTF">2008-12-13T23:59:25Z</dcterms:created>
  <dcterms:modified xsi:type="dcterms:W3CDTF">2022-11-18T15:32:02Z</dcterms:modified>
</cp:coreProperties>
</file>