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9" r:id="rId2"/>
    <p:sldId id="279" r:id="rId3"/>
    <p:sldId id="256" r:id="rId4"/>
    <p:sldId id="257" r:id="rId5"/>
    <p:sldId id="258" r:id="rId6"/>
    <p:sldId id="259" r:id="rId7"/>
    <p:sldId id="260" r:id="rId8"/>
    <p:sldId id="261" r:id="rId9"/>
    <p:sldId id="281" r:id="rId10"/>
    <p:sldId id="282" r:id="rId11"/>
    <p:sldId id="283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306" r:id="rId26"/>
    <p:sldId id="307" r:id="rId27"/>
    <p:sldId id="308" r:id="rId28"/>
    <p:sldId id="30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6600CC"/>
    <a:srgbClr val="C50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78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13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06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3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40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71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05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86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64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38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80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739AB-1F28-4348-BB0F-C23450FE34C7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81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50+ hình nền PowerPoint đẹp và độc đáo gây ấn tượng cho bài thuyết trình -  BlogAnChoi">
            <a:extLst>
              <a:ext uri="{FF2B5EF4-FFF2-40B4-BE49-F238E27FC236}">
                <a16:creationId xmlns:a16="http://schemas.microsoft.com/office/drawing/2014/main" id="{ADAC33C0-0D1F-ABC6-CF98-6A0F37D83A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Tổng hợp top 75+ hình nền Powerpoint học tập - background powerpoint học  tập chất lượng full HD cực đẹp để làm Slide - THCS Võ Thị Sáu">
            <a:extLst>
              <a:ext uri="{FF2B5EF4-FFF2-40B4-BE49-F238E27FC236}">
                <a16:creationId xmlns:a16="http://schemas.microsoft.com/office/drawing/2014/main" id="{E6041751-40E6-92A9-4CCB-3290DCE9D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013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4">
            <a:extLst>
              <a:ext uri="{FF2B5EF4-FFF2-40B4-BE49-F238E27FC236}">
                <a16:creationId xmlns:a16="http://schemas.microsoft.com/office/drawing/2014/main" id="{BE8E6122-326B-433C-66A7-C5B65C20B18F}"/>
              </a:ext>
            </a:extLst>
          </p:cNvPr>
          <p:cNvSpPr txBox="1"/>
          <p:nvPr/>
        </p:nvSpPr>
        <p:spPr>
          <a:xfrm>
            <a:off x="1060335" y="319700"/>
            <a:ext cx="9766529" cy="2059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pc="-4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QUẬN LONG BIÊN</a:t>
            </a:r>
          </a:p>
          <a:p>
            <a:pPr algn="ctr"/>
            <a:r>
              <a:rPr lang="en-US" b="1" spc="-4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HỒNG TIẾN</a:t>
            </a:r>
          </a:p>
          <a:p>
            <a:pPr algn="ctr">
              <a:spcBef>
                <a:spcPts val="2788"/>
              </a:spcBef>
            </a:pPr>
            <a:endParaRPr lang="en-US" sz="2400" b="1" spc="-40" dirty="0">
              <a:solidFill>
                <a:srgbClr val="ED79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2722"/>
              </a:spcBef>
            </a:pPr>
            <a:endParaRPr lang="en-US" sz="2400" b="1" spc="-40" dirty="0">
              <a:solidFill>
                <a:srgbClr val="ED79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6D26DA-2E1B-5106-028B-7495E5202B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882" y="1287935"/>
            <a:ext cx="1085435" cy="1091303"/>
          </a:xfrm>
          <a:prstGeom prst="rect">
            <a:avLst/>
          </a:prstGeom>
        </p:spPr>
      </p:pic>
      <p:sp>
        <p:nvSpPr>
          <p:cNvPr id="9" name="TextBox 14">
            <a:extLst>
              <a:ext uri="{FF2B5EF4-FFF2-40B4-BE49-F238E27FC236}">
                <a16:creationId xmlns:a16="http://schemas.microsoft.com/office/drawing/2014/main" id="{0558A78D-1919-0C97-F8A3-2AED719A537C}"/>
              </a:ext>
            </a:extLst>
          </p:cNvPr>
          <p:cNvSpPr txBox="1"/>
          <p:nvPr/>
        </p:nvSpPr>
        <p:spPr>
          <a:xfrm>
            <a:off x="1212735" y="2698938"/>
            <a:ext cx="9766529" cy="315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spc="-4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>
              <a:spcBef>
                <a:spcPts val="600"/>
              </a:spcBef>
            </a:pPr>
            <a:r>
              <a:rPr lang="en-US" sz="2400" b="1" spc="-4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en-US" sz="2400" b="1" spc="-4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spc="-4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b="1" spc="-4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spc="-4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4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spc="-4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4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spc="-4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con” – Hà Quang</a:t>
            </a:r>
          </a:p>
          <a:p>
            <a:pPr algn="ctr">
              <a:spcBef>
                <a:spcPts val="600"/>
              </a:spcBef>
            </a:pPr>
            <a:r>
              <a:rPr lang="en-US" sz="2400" b="1" spc="-4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spc="-4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4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spc="-4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spc="-4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spc="-4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4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spc="-4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4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400" b="1" spc="-4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4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(5-6 </a:t>
            </a:r>
            <a:r>
              <a:rPr lang="en-US" sz="2400" b="1" spc="-4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spc="-4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spc="-4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US" sz="2400" b="1" spc="-4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spc="-4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4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spc="-4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Vũ Thu Trang</a:t>
            </a:r>
          </a:p>
          <a:p>
            <a:pPr algn="ctr">
              <a:spcBef>
                <a:spcPts val="2788"/>
              </a:spcBef>
            </a:pPr>
            <a:endParaRPr lang="en-US" sz="2400" b="1" spc="-40" dirty="0">
              <a:solidFill>
                <a:srgbClr val="ED79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ts val="2722"/>
              </a:spcBef>
            </a:pPr>
            <a:endParaRPr lang="en-US" sz="2400" b="1" spc="-40" dirty="0">
              <a:solidFill>
                <a:srgbClr val="ED79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845269" y="903890"/>
            <a:ext cx="232278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67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053455" cy="6770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194" y="904961"/>
            <a:ext cx="8131995" cy="48146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2116" y="2381690"/>
            <a:ext cx="781015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*Cô vừa đọc cho các bài thơ gì?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 ai sáng tác ?</a:t>
            </a:r>
          </a:p>
        </p:txBody>
      </p:sp>
    </p:spTree>
    <p:extLst>
      <p:ext uri="{BB962C8B-B14F-4D97-AF65-F5344CB8AC3E}">
        <p14:creationId xmlns:p14="http://schemas.microsoft.com/office/powerpoint/2010/main" val="20099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Tranh vẽ cô giáo và học sinh, tranh vẽ kỷ niệm 20/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1440"/>
            <a:ext cx="12192001" cy="696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48212" y="311607"/>
            <a:ext cx="6283171" cy="206583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thơ: Cô giáo của con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54383" y="1533237"/>
            <a:ext cx="420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giả: Hà Quang</a:t>
            </a:r>
          </a:p>
        </p:txBody>
      </p:sp>
    </p:spTree>
    <p:extLst>
      <p:ext uri="{BB962C8B-B14F-4D97-AF65-F5344CB8AC3E}">
        <p14:creationId xmlns:p14="http://schemas.microsoft.com/office/powerpoint/2010/main" val="2027031809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9358"/>
          </a:xfrm>
        </p:spPr>
      </p:pic>
      <p:sp>
        <p:nvSpPr>
          <p:cNvPr id="5" name="Rectangle 4"/>
          <p:cNvSpPr/>
          <p:nvPr/>
        </p:nvSpPr>
        <p:spPr>
          <a:xfrm>
            <a:off x="3069370" y="1224816"/>
            <a:ext cx="60532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0"/>
                <a:solidFill>
                  <a:srgbClr val="C50BA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nói về điều gì?</a:t>
            </a:r>
          </a:p>
        </p:txBody>
      </p:sp>
      <p:sp>
        <p:nvSpPr>
          <p:cNvPr id="6" name="Rectangle 5"/>
          <p:cNvSpPr/>
          <p:nvPr/>
        </p:nvSpPr>
        <p:spPr>
          <a:xfrm>
            <a:off x="1660330" y="2716404"/>
            <a:ext cx="887133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nói về tình cảm của bạn nhỏ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dành cho cô giáo của bạn đấy.</a:t>
            </a:r>
          </a:p>
        </p:txBody>
      </p:sp>
    </p:spTree>
    <p:extLst>
      <p:ext uri="{BB962C8B-B14F-4D97-AF65-F5344CB8AC3E}">
        <p14:creationId xmlns:p14="http://schemas.microsoft.com/office/powerpoint/2010/main" val="38585614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512"/>
            <a:ext cx="12192001" cy="6834488"/>
          </a:xfrm>
        </p:spPr>
      </p:pic>
      <p:sp>
        <p:nvSpPr>
          <p:cNvPr id="6" name="Rounded Rectangle 5"/>
          <p:cNvSpPr/>
          <p:nvPr/>
        </p:nvSpPr>
        <p:spPr>
          <a:xfrm>
            <a:off x="1894114" y="1027906"/>
            <a:ext cx="8765177" cy="40274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20569" y="2164453"/>
            <a:ext cx="85122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 khi đến lớp cô giáo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nhỏ thế nào?</a:t>
            </a:r>
          </a:p>
        </p:txBody>
      </p:sp>
    </p:spTree>
    <p:extLst>
      <p:ext uri="{BB962C8B-B14F-4D97-AF65-F5344CB8AC3E}">
        <p14:creationId xmlns:p14="http://schemas.microsoft.com/office/powerpoint/2010/main" val="912312962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748" y="374931"/>
            <a:ext cx="5567326" cy="46936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112" y="616921"/>
            <a:ext cx="5243014" cy="2383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7449" y="1095900"/>
            <a:ext cx="3366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 khi vào lớp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cười thật tươi</a:t>
            </a:r>
          </a:p>
        </p:txBody>
      </p:sp>
    </p:spTree>
    <p:extLst>
      <p:ext uri="{BB962C8B-B14F-4D97-AF65-F5344CB8AC3E}">
        <p14:creationId xmlns:p14="http://schemas.microsoft.com/office/powerpoint/2010/main" val="231165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377783" cy="6962503"/>
          </a:xfrm>
        </p:spPr>
      </p:pic>
      <p:sp>
        <p:nvSpPr>
          <p:cNvPr id="5" name="Rectangle 4"/>
          <p:cNvSpPr/>
          <p:nvPr/>
        </p:nvSpPr>
        <p:spPr>
          <a:xfrm>
            <a:off x="1506357" y="643185"/>
            <a:ext cx="68018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cô giảng bài thì ra sao?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64" y="1382676"/>
            <a:ext cx="5377950" cy="4923664"/>
          </a:xfrm>
          <a:prstGeom prst="rect">
            <a:avLst/>
          </a:prstGeom>
        </p:spPr>
      </p:pic>
      <p:sp>
        <p:nvSpPr>
          <p:cNvPr id="7" name="Explosion 1 6"/>
          <p:cNvSpPr/>
          <p:nvPr/>
        </p:nvSpPr>
        <p:spPr>
          <a:xfrm>
            <a:off x="5917474" y="1027905"/>
            <a:ext cx="4741817" cy="3234009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03719" y="2145303"/>
            <a:ext cx="2860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Say sưa giảng bài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Giọng cô ấm áp.</a:t>
            </a:r>
          </a:p>
        </p:txBody>
      </p:sp>
    </p:spTree>
    <p:extLst>
      <p:ext uri="{BB962C8B-B14F-4D97-AF65-F5344CB8AC3E}">
        <p14:creationId xmlns:p14="http://schemas.microsoft.com/office/powerpoint/2010/main" val="457902671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2358438" y="1810888"/>
            <a:ext cx="74751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bạn nghịch thì cô </a:t>
            </a:r>
            <a:r>
              <a:rPr lang="en-US" sz="4400" b="1" noProof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 nào</a:t>
            </a: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4969381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72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730" y="747571"/>
            <a:ext cx="4433831" cy="220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917" y="546732"/>
            <a:ext cx="5971813" cy="55716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3561" y="1275189"/>
            <a:ext cx="3402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nào hay nghịch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chẳng thích đâu</a:t>
            </a:r>
          </a:p>
        </p:txBody>
      </p:sp>
    </p:spTree>
    <p:extLst>
      <p:ext uri="{BB962C8B-B14F-4D97-AF65-F5344CB8AC3E}">
        <p14:creationId xmlns:p14="http://schemas.microsoft.com/office/powerpoint/2010/main" val="259144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8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8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2523549" y="1810888"/>
            <a:ext cx="71449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148412133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53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524" y="657086"/>
            <a:ext cx="5396753" cy="4424082"/>
          </a:xfrm>
          <a:prstGeom prst="rect">
            <a:avLst/>
          </a:prstGeom>
        </p:spPr>
      </p:pic>
      <p:sp>
        <p:nvSpPr>
          <p:cNvPr id="8" name="16-Point Star 7"/>
          <p:cNvSpPr/>
          <p:nvPr/>
        </p:nvSpPr>
        <p:spPr>
          <a:xfrm>
            <a:off x="1237129" y="1141180"/>
            <a:ext cx="4858871" cy="2474258"/>
          </a:xfrm>
          <a:prstGeom prst="star1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7365" y="1625274"/>
            <a:ext cx="2671482" cy="1440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7365" y="1930102"/>
            <a:ext cx="3070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nào chăm ngoan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yêu lắm đấy</a:t>
            </a:r>
          </a:p>
        </p:txBody>
      </p:sp>
    </p:spTree>
    <p:extLst>
      <p:ext uri="{BB962C8B-B14F-4D97-AF65-F5344CB8AC3E}">
        <p14:creationId xmlns:p14="http://schemas.microsoft.com/office/powerpoint/2010/main" val="331553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40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5665" y="2418695"/>
            <a:ext cx="83006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5400" b="1" cap="none" spc="0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5400" b="1" cap="none" spc="0" dirty="0" err="1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cap="none" spc="0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400" b="1" cap="none" spc="0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cap="none" spc="0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algn="ctr"/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8857" y="5057487"/>
            <a:ext cx="3853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giả: Hà Quang</a:t>
            </a:r>
          </a:p>
        </p:txBody>
      </p:sp>
    </p:spTree>
    <p:extLst>
      <p:ext uri="{BB962C8B-B14F-4D97-AF65-F5344CB8AC3E}">
        <p14:creationId xmlns:p14="http://schemas.microsoft.com/office/powerpoint/2010/main" val="3725945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70526" cy="7731580"/>
          </a:xfrm>
        </p:spPr>
      </p:pic>
      <p:sp>
        <p:nvSpPr>
          <p:cNvPr id="7" name="Rectangle 6"/>
          <p:cNvSpPr/>
          <p:nvPr/>
        </p:nvSpPr>
        <p:spPr>
          <a:xfrm>
            <a:off x="1567543" y="783771"/>
            <a:ext cx="9196251" cy="53296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6520" y="2967335"/>
            <a:ext cx="86789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giáo của bạn nhỏ đẹp như nào? </a:t>
            </a:r>
          </a:p>
        </p:txBody>
      </p:sp>
    </p:spTree>
    <p:extLst>
      <p:ext uri="{BB962C8B-B14F-4D97-AF65-F5344CB8AC3E}">
        <p14:creationId xmlns:p14="http://schemas.microsoft.com/office/powerpoint/2010/main" val="3927428635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33" y="409438"/>
            <a:ext cx="6443544" cy="5808482"/>
          </a:xfrm>
          <a:prstGeom prst="rect">
            <a:avLst/>
          </a:prstGeom>
        </p:spPr>
      </p:pic>
      <p:sp>
        <p:nvSpPr>
          <p:cNvPr id="9" name="12-Point Star 8"/>
          <p:cNvSpPr/>
          <p:nvPr/>
        </p:nvSpPr>
        <p:spPr>
          <a:xfrm>
            <a:off x="7003868" y="365125"/>
            <a:ext cx="4349932" cy="3971109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20594" y="1690688"/>
            <a:ext cx="2756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 như hạt muối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 như hoa rừng</a:t>
            </a:r>
          </a:p>
        </p:txBody>
      </p:sp>
    </p:spTree>
    <p:extLst>
      <p:ext uri="{BB962C8B-B14F-4D97-AF65-F5344CB8AC3E}">
        <p14:creationId xmlns:p14="http://schemas.microsoft.com/office/powerpoint/2010/main" val="1690842011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</p:spPr>
      </p:pic>
      <p:sp>
        <p:nvSpPr>
          <p:cNvPr id="5" name="Rectangle 4"/>
          <p:cNvSpPr/>
          <p:nvPr/>
        </p:nvSpPr>
        <p:spPr>
          <a:xfrm>
            <a:off x="2560474" y="1817803"/>
            <a:ext cx="751519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nhỏ tự hào về cô giáo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 </a:t>
            </a:r>
            <a:r>
              <a:rPr lang="en-US" sz="4400" b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 sao</a:t>
            </a: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5785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49070"/>
            <a:ext cx="12193057" cy="69561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423" y="431818"/>
            <a:ext cx="5681964" cy="4560203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1175657" y="705394"/>
            <a:ext cx="4539766" cy="2913017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6564" y="1640243"/>
            <a:ext cx="2860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giáo của con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mà chẳng quý.</a:t>
            </a:r>
          </a:p>
        </p:txBody>
      </p:sp>
    </p:spTree>
    <p:extLst>
      <p:ext uri="{BB962C8B-B14F-4D97-AF65-F5344CB8AC3E}">
        <p14:creationId xmlns:p14="http://schemas.microsoft.com/office/powerpoint/2010/main" val="2405532577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10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73231" y="2967335"/>
            <a:ext cx="3645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C50BA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5400" b="1" i="0" u="none" strike="noStrike" kern="1200" cap="none" spc="0" normalizeH="0" noProof="0" dirty="0">
                <a:ln w="0"/>
                <a:solidFill>
                  <a:srgbClr val="C50BA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0"/>
                <a:solidFill>
                  <a:srgbClr val="C50BA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5400" b="1" i="0" u="none" strike="noStrike" kern="1200" cap="none" spc="0" normalizeH="0" noProof="0" dirty="0">
                <a:ln w="0"/>
                <a:solidFill>
                  <a:srgbClr val="C50BA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0"/>
                <a:solidFill>
                  <a:srgbClr val="C50BA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C50BA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561682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31995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0477" y="2832742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cười thật tươi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62909" y="1798616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 khi vào lớp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82897" y="3907042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Say sưa giảng bài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62909" y="4977930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Giọng cô ấm áp</a:t>
            </a:r>
          </a:p>
        </p:txBody>
      </p:sp>
      <p:sp>
        <p:nvSpPr>
          <p:cNvPr id="4" name="Rectangle 3"/>
          <p:cNvSpPr/>
          <p:nvPr/>
        </p:nvSpPr>
        <p:spPr>
          <a:xfrm>
            <a:off x="3166901" y="86838"/>
            <a:ext cx="60933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thơ: Cô giáo của con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88183" y="995486"/>
            <a:ext cx="3358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 : Hà Quang</a:t>
            </a:r>
          </a:p>
        </p:txBody>
      </p:sp>
    </p:spTree>
    <p:extLst>
      <p:ext uri="{BB962C8B-B14F-4D97-AF65-F5344CB8AC3E}">
        <p14:creationId xmlns:p14="http://schemas.microsoft.com/office/powerpoint/2010/main" val="421762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31995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6485" y="1771089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chẳng thích đâu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62909" y="672548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nào hay nghịch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44701" y="2918277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nào chăm ngoan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62909" y="4172210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yêu lắm đấy!</a:t>
            </a:r>
          </a:p>
        </p:txBody>
      </p:sp>
    </p:spTree>
    <p:extLst>
      <p:ext uri="{BB962C8B-B14F-4D97-AF65-F5344CB8AC3E}">
        <p14:creationId xmlns:p14="http://schemas.microsoft.com/office/powerpoint/2010/main" val="356305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31995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68737" y="2043477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 như         rừng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62909" y="672548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 như hạt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57763" y="3250955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giáo của con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89926" y="4359353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mà chẳng quý!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74" y="1846044"/>
            <a:ext cx="991749" cy="877654"/>
          </a:xfrm>
          <a:prstGeom prst="rect">
            <a:avLst/>
          </a:prstGeom>
        </p:spPr>
      </p:pic>
      <p:pic>
        <p:nvPicPr>
          <p:cNvPr id="14" name="Picture 2" descr="Hai hạt muối | Gx.Tân Hươ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183" y="689880"/>
            <a:ext cx="946471" cy="67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17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7574" y="2286554"/>
            <a:ext cx="6096851" cy="3429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266" y="-297"/>
            <a:ext cx="12412532" cy="6858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656" y="2642391"/>
            <a:ext cx="9900762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7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3650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0" y="-2"/>
            <a:ext cx="3931920" cy="1358537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27017" y="251600"/>
            <a:ext cx="2481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khi vào lớp</a:t>
            </a:r>
          </a:p>
          <a:p>
            <a:pPr algn="ctr"/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cười thật tươi</a:t>
            </a:r>
          </a:p>
        </p:txBody>
      </p:sp>
    </p:spTree>
    <p:extLst>
      <p:ext uri="{BB962C8B-B14F-4D97-AF65-F5344CB8AC3E}">
        <p14:creationId xmlns:p14="http://schemas.microsoft.com/office/powerpoint/2010/main" val="2545873844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91440" y="91440"/>
            <a:ext cx="4359563" cy="1371600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40969" y="365125"/>
            <a:ext cx="2612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 sưa giảng bài</a:t>
            </a:r>
          </a:p>
          <a:p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cô ấm áp</a:t>
            </a:r>
          </a:p>
        </p:txBody>
      </p:sp>
    </p:spTree>
    <p:extLst>
      <p:ext uri="{BB962C8B-B14F-4D97-AF65-F5344CB8AC3E}">
        <p14:creationId xmlns:p14="http://schemas.microsoft.com/office/powerpoint/2010/main" val="161049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12-Point Star 6"/>
          <p:cNvSpPr/>
          <p:nvPr/>
        </p:nvSpPr>
        <p:spPr>
          <a:xfrm>
            <a:off x="0" y="-1"/>
            <a:ext cx="4480560" cy="1825625"/>
          </a:xfrm>
          <a:prstGeom prst="star1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8200" y="444193"/>
            <a:ext cx="2769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hay nghịch</a:t>
            </a:r>
          </a:p>
          <a:p>
            <a:r>
              <a:rPr lang="en-US" sz="24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chẳng thích đâu</a:t>
            </a:r>
          </a:p>
        </p:txBody>
      </p:sp>
    </p:spTree>
    <p:extLst>
      <p:ext uri="{BB962C8B-B14F-4D97-AF65-F5344CB8AC3E}">
        <p14:creationId xmlns:p14="http://schemas.microsoft.com/office/powerpoint/2010/main" val="167547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7602584" y="634304"/>
            <a:ext cx="4589416" cy="1591325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516983" y="1014467"/>
            <a:ext cx="2952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chăm ngoan</a:t>
            </a:r>
          </a:p>
          <a:p>
            <a:r>
              <a:rPr lang="en-US" sz="24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yêu lắm đấy.</a:t>
            </a:r>
          </a:p>
        </p:txBody>
      </p:sp>
    </p:spTree>
    <p:extLst>
      <p:ext uri="{BB962C8B-B14F-4D97-AF65-F5344CB8AC3E}">
        <p14:creationId xmlns:p14="http://schemas.microsoft.com/office/powerpoint/2010/main" val="417464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209402" y="-26761"/>
            <a:ext cx="4167051" cy="1267097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11678" y="191288"/>
            <a:ext cx="2965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như hạt muối</a:t>
            </a:r>
          </a:p>
          <a:p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như hoa rừng</a:t>
            </a:r>
          </a:p>
        </p:txBody>
      </p:sp>
    </p:spTree>
    <p:extLst>
      <p:ext uri="{BB962C8B-B14F-4D97-AF65-F5344CB8AC3E}">
        <p14:creationId xmlns:p14="http://schemas.microsoft.com/office/powerpoint/2010/main" val="403782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4088675" y="-26894"/>
            <a:ext cx="3952666" cy="223374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59275" y="612407"/>
            <a:ext cx="2952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của con</a:t>
            </a:r>
          </a:p>
          <a:p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mà chẳng quý.</a:t>
            </a:r>
          </a:p>
        </p:txBody>
      </p:sp>
    </p:spTree>
    <p:extLst>
      <p:ext uri="{BB962C8B-B14F-4D97-AF65-F5344CB8AC3E}">
        <p14:creationId xmlns:p14="http://schemas.microsoft.com/office/powerpoint/2010/main" val="364641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867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36047" y="2678708"/>
            <a:ext cx="83199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 thoại nội dung bài thơ</a:t>
            </a:r>
          </a:p>
        </p:txBody>
      </p:sp>
    </p:spTree>
    <p:extLst>
      <p:ext uri="{BB962C8B-B14F-4D97-AF65-F5344CB8AC3E}">
        <p14:creationId xmlns:p14="http://schemas.microsoft.com/office/powerpoint/2010/main" val="60758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332</Words>
  <Application>Microsoft Office PowerPoint</Application>
  <PresentationFormat>Widescreen</PresentationFormat>
  <Paragraphs>64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Admin</cp:lastModifiedBy>
  <cp:revision>27</cp:revision>
  <dcterms:created xsi:type="dcterms:W3CDTF">2021-11-04T12:32:43Z</dcterms:created>
  <dcterms:modified xsi:type="dcterms:W3CDTF">2023-11-11T07:52:23Z</dcterms:modified>
</cp:coreProperties>
</file>