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oiny" charset="1" panose="02000903060500060000"/>
      <p:regular r:id="rId10"/>
    </p:embeddedFont>
    <p:embeddedFont>
      <p:font typeface="Times New Roman" charset="1" panose="02030502070405020303"/>
      <p:regular r:id="rId11"/>
    </p:embeddedFont>
    <p:embeddedFont>
      <p:font typeface="Times New Roman Bold" charset="1" panose="02030802070405020303"/>
      <p:regular r:id="rId12"/>
    </p:embeddedFont>
    <p:embeddedFont>
      <p:font typeface="Times New Roman Italics" charset="1" panose="02030502070405090303"/>
      <p:regular r:id="rId13"/>
    </p:embeddedFont>
    <p:embeddedFont>
      <p:font typeface="Times New Roman Bold Italics" charset="1" panose="02030802070405090303"/>
      <p:regular r:id="rId14"/>
    </p:embeddedFont>
    <p:embeddedFont>
      <p:font typeface="Times New Roman Medium" charset="1" panose="02030502070405020303"/>
      <p:regular r:id="rId15"/>
    </p:embeddedFont>
    <p:embeddedFont>
      <p:font typeface="Times New Roman Medium Italics" charset="1" panose="02030502070405090303"/>
      <p:regular r:id="rId16"/>
    </p:embeddedFont>
    <p:embeddedFont>
      <p:font typeface="Times New Roman Semi-Bold" charset="1" panose="02030702070405020303"/>
      <p:regular r:id="rId17"/>
    </p:embeddedFont>
    <p:embeddedFont>
      <p:font typeface="Times New Roman Semi-Bold Italics" charset="1" panose="02030702070405090303"/>
      <p:regular r:id="rId18"/>
    </p:embeddedFont>
    <p:embeddedFont>
      <p:font typeface="Times New Roman Ultra-Bold" charset="1" panose="02030902070405020303"/>
      <p:regular r:id="rId19"/>
    </p:embeddedFont>
    <p:embeddedFont>
      <p:font typeface="Poppins" charset="1" panose="00000500000000000000"/>
      <p:regular r:id="rId20"/>
    </p:embeddedFont>
    <p:embeddedFont>
      <p:font typeface="Poppins Bold" charset="1" panose="00000800000000000000"/>
      <p:regular r:id="rId21"/>
    </p:embeddedFont>
    <p:embeddedFont>
      <p:font typeface="Poppins Italics" charset="1" panose="00000500000000000000"/>
      <p:regular r:id="rId22"/>
    </p:embeddedFont>
    <p:embeddedFont>
      <p:font typeface="Poppins Bold Italics" charset="1" panose="00000800000000000000"/>
      <p:regular r:id="rId23"/>
    </p:embeddedFont>
    <p:embeddedFont>
      <p:font typeface="Poppins Thin" charset="1" panose="00000300000000000000"/>
      <p:regular r:id="rId24"/>
    </p:embeddedFont>
    <p:embeddedFont>
      <p:font typeface="Poppins Thin Italics" charset="1" panose="00000300000000000000"/>
      <p:regular r:id="rId25"/>
    </p:embeddedFont>
    <p:embeddedFont>
      <p:font typeface="Poppins Extra-Light" charset="1" panose="00000300000000000000"/>
      <p:regular r:id="rId26"/>
    </p:embeddedFont>
    <p:embeddedFont>
      <p:font typeface="Poppins Extra-Light Italics" charset="1" panose="00000300000000000000"/>
      <p:regular r:id="rId27"/>
    </p:embeddedFont>
    <p:embeddedFont>
      <p:font typeface="Poppins Light" charset="1" panose="00000400000000000000"/>
      <p:regular r:id="rId28"/>
    </p:embeddedFont>
    <p:embeddedFont>
      <p:font typeface="Poppins Light Italics" charset="1" panose="00000400000000000000"/>
      <p:regular r:id="rId29"/>
    </p:embeddedFont>
    <p:embeddedFont>
      <p:font typeface="Poppins Medium" charset="1" panose="00000600000000000000"/>
      <p:regular r:id="rId30"/>
    </p:embeddedFont>
    <p:embeddedFont>
      <p:font typeface="Poppins Medium Italics" charset="1" panose="00000600000000000000"/>
      <p:regular r:id="rId31"/>
    </p:embeddedFont>
    <p:embeddedFont>
      <p:font typeface="Poppins Semi-Bold" charset="1" panose="00000700000000000000"/>
      <p:regular r:id="rId32"/>
    </p:embeddedFont>
    <p:embeddedFont>
      <p:font typeface="Poppins Semi-Bold Italics" charset="1" panose="00000700000000000000"/>
      <p:regular r:id="rId33"/>
    </p:embeddedFont>
    <p:embeddedFont>
      <p:font typeface="Poppins Ultra-Bold" charset="1" panose="00000900000000000000"/>
      <p:regular r:id="rId34"/>
    </p:embeddedFont>
    <p:embeddedFont>
      <p:font typeface="Poppins Ultra-Bold Italics" charset="1" panose="00000900000000000000"/>
      <p:regular r:id="rId35"/>
    </p:embeddedFont>
    <p:embeddedFont>
      <p:font typeface="Poppins Heavy" charset="1" panose="00000A00000000000000"/>
      <p:regular r:id="rId36"/>
    </p:embeddedFont>
    <p:embeddedFont>
      <p:font typeface="Poppins Heavy Italics" charset="1" panose="00000A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slides/slide1.xml" Type="http://schemas.openxmlformats.org/officeDocument/2006/relationships/slide"/><Relationship Id="rId39" Target="slides/slide2.xml" Type="http://schemas.openxmlformats.org/officeDocument/2006/relationships/slide"/><Relationship Id="rId4" Target="theme/theme1.xml" Type="http://schemas.openxmlformats.org/officeDocument/2006/relationships/theme"/><Relationship Id="rId40" Target="slides/slide3.xml" Type="http://schemas.openxmlformats.org/officeDocument/2006/relationships/slide"/><Relationship Id="rId41" Target="slides/slide4.xml" Type="http://schemas.openxmlformats.org/officeDocument/2006/relationships/slide"/><Relationship Id="rId42" Target="slides/slide5.xml" Type="http://schemas.openxmlformats.org/officeDocument/2006/relationships/slide"/><Relationship Id="rId43" Target="slides/slide6.xml" Type="http://schemas.openxmlformats.org/officeDocument/2006/relationships/slide"/><Relationship Id="rId44" Target="slides/slide7.xml" Type="http://schemas.openxmlformats.org/officeDocument/2006/relationships/slide"/><Relationship Id="rId45" Target="slides/slide8.xml" Type="http://schemas.openxmlformats.org/officeDocument/2006/relationships/slide"/><Relationship Id="rId46" Target="slides/slide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2.jpeg" Type="http://schemas.openxmlformats.org/officeDocument/2006/relationships/image"/><Relationship Id="rId5" Target="../media/VAFyRBL85UY.mp4" Type="http://schemas.openxmlformats.org/officeDocument/2006/relationships/video"/><Relationship Id="rId6" Target="../media/VAFyRBL85UY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6577" y="295798"/>
            <a:ext cx="16588980" cy="9763492"/>
            <a:chOff x="0" y="0"/>
            <a:chExt cx="4369114" cy="25714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69114" cy="2571455"/>
            </a:xfrm>
            <a:custGeom>
              <a:avLst/>
              <a:gdLst/>
              <a:ahLst/>
              <a:cxnLst/>
              <a:rect r="r" b="b" t="t" l="l"/>
              <a:pathLst>
                <a:path h="2571455" w="4369114">
                  <a:moveTo>
                    <a:pt x="23801" y="0"/>
                  </a:moveTo>
                  <a:lnTo>
                    <a:pt x="4345313" y="0"/>
                  </a:lnTo>
                  <a:cubicBezTo>
                    <a:pt x="4351625" y="0"/>
                    <a:pt x="4357679" y="2508"/>
                    <a:pt x="4362143" y="6971"/>
                  </a:cubicBezTo>
                  <a:cubicBezTo>
                    <a:pt x="4366607" y="11435"/>
                    <a:pt x="4369114" y="17489"/>
                    <a:pt x="4369114" y="23801"/>
                  </a:cubicBezTo>
                  <a:lnTo>
                    <a:pt x="4369114" y="2547653"/>
                  </a:lnTo>
                  <a:cubicBezTo>
                    <a:pt x="4369114" y="2553966"/>
                    <a:pt x="4366607" y="2560020"/>
                    <a:pt x="4362143" y="2564483"/>
                  </a:cubicBezTo>
                  <a:cubicBezTo>
                    <a:pt x="4357679" y="2568947"/>
                    <a:pt x="4351625" y="2571455"/>
                    <a:pt x="4345313" y="2571455"/>
                  </a:cubicBezTo>
                  <a:lnTo>
                    <a:pt x="23801" y="2571455"/>
                  </a:lnTo>
                  <a:cubicBezTo>
                    <a:pt x="17489" y="2571455"/>
                    <a:pt x="11435" y="2568947"/>
                    <a:pt x="6971" y="2564483"/>
                  </a:cubicBezTo>
                  <a:cubicBezTo>
                    <a:pt x="2508" y="2560020"/>
                    <a:pt x="0" y="2553966"/>
                    <a:pt x="0" y="2547653"/>
                  </a:cubicBezTo>
                  <a:lnTo>
                    <a:pt x="0" y="23801"/>
                  </a:lnTo>
                  <a:cubicBezTo>
                    <a:pt x="0" y="17489"/>
                    <a:pt x="2508" y="11435"/>
                    <a:pt x="6971" y="6971"/>
                  </a:cubicBezTo>
                  <a:cubicBezTo>
                    <a:pt x="11435" y="2508"/>
                    <a:pt x="17489" y="0"/>
                    <a:pt x="23801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4369114" cy="26476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16454" y="820037"/>
            <a:ext cx="15349225" cy="8646926"/>
            <a:chOff x="0" y="0"/>
            <a:chExt cx="4042594" cy="22773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42594" cy="2277380"/>
            </a:xfrm>
            <a:custGeom>
              <a:avLst/>
              <a:gdLst/>
              <a:ahLst/>
              <a:cxnLst/>
              <a:rect r="r" b="b" t="t" l="l"/>
              <a:pathLst>
                <a:path h="2277380" w="4042594">
                  <a:moveTo>
                    <a:pt x="25724" y="0"/>
                  </a:moveTo>
                  <a:lnTo>
                    <a:pt x="4016871" y="0"/>
                  </a:lnTo>
                  <a:cubicBezTo>
                    <a:pt x="4031078" y="0"/>
                    <a:pt x="4042594" y="11517"/>
                    <a:pt x="4042594" y="25724"/>
                  </a:cubicBezTo>
                  <a:lnTo>
                    <a:pt x="4042594" y="2251656"/>
                  </a:lnTo>
                  <a:cubicBezTo>
                    <a:pt x="4042594" y="2258478"/>
                    <a:pt x="4039884" y="2265021"/>
                    <a:pt x="4035060" y="2269845"/>
                  </a:cubicBezTo>
                  <a:cubicBezTo>
                    <a:pt x="4030236" y="2274669"/>
                    <a:pt x="4023693" y="2277380"/>
                    <a:pt x="4016871" y="2277380"/>
                  </a:cubicBezTo>
                  <a:lnTo>
                    <a:pt x="25724" y="2277380"/>
                  </a:lnTo>
                  <a:cubicBezTo>
                    <a:pt x="11517" y="2277380"/>
                    <a:pt x="0" y="2265863"/>
                    <a:pt x="0" y="2251656"/>
                  </a:cubicBezTo>
                  <a:lnTo>
                    <a:pt x="0" y="25724"/>
                  </a:lnTo>
                  <a:cubicBezTo>
                    <a:pt x="0" y="11517"/>
                    <a:pt x="11517" y="0"/>
                    <a:pt x="25724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4042594" cy="23535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053046" y="901152"/>
            <a:ext cx="2065372" cy="4191715"/>
          </a:xfrm>
          <a:custGeom>
            <a:avLst/>
            <a:gdLst/>
            <a:ahLst/>
            <a:cxnLst/>
            <a:rect r="r" b="b" t="t" l="l"/>
            <a:pathLst>
              <a:path h="4191715" w="2065372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29543" y="6363155"/>
            <a:ext cx="1588787" cy="2592976"/>
          </a:xfrm>
          <a:custGeom>
            <a:avLst/>
            <a:gdLst/>
            <a:ahLst/>
            <a:cxnLst/>
            <a:rect r="r" b="b" t="t" l="l"/>
            <a:pathLst>
              <a:path h="2592976" w="1588787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81212" y="5092867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11136" y="6154164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23210" y="6873651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743125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91581" y="6932555"/>
            <a:ext cx="504996" cy="727088"/>
          </a:xfrm>
          <a:custGeom>
            <a:avLst/>
            <a:gdLst/>
            <a:ahLst/>
            <a:cxnLst/>
            <a:rect r="r" b="b" t="t" l="l"/>
            <a:pathLst>
              <a:path h="727088" w="504996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207531">
            <a:off x="15731899" y="-1930446"/>
            <a:ext cx="2840387" cy="5966081"/>
          </a:xfrm>
          <a:custGeom>
            <a:avLst/>
            <a:gdLst/>
            <a:ahLst/>
            <a:cxnLst/>
            <a:rect r="r" b="b" t="t" l="l"/>
            <a:pathLst>
              <a:path h="5966081" w="2840387">
                <a:moveTo>
                  <a:pt x="0" y="0"/>
                </a:moveTo>
                <a:lnTo>
                  <a:pt x="2840387" y="0"/>
                </a:lnTo>
                <a:lnTo>
                  <a:pt x="2840387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230465">
            <a:off x="-546364" y="7656625"/>
            <a:ext cx="2685882" cy="5641551"/>
          </a:xfrm>
          <a:custGeom>
            <a:avLst/>
            <a:gdLst/>
            <a:ahLst/>
            <a:cxnLst/>
            <a:rect r="r" b="b" t="t" l="l"/>
            <a:pathLst>
              <a:path h="5641551" w="2685882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335783" y="901152"/>
            <a:ext cx="1565272" cy="1550711"/>
          </a:xfrm>
          <a:custGeom>
            <a:avLst/>
            <a:gdLst/>
            <a:ahLst/>
            <a:cxnLst/>
            <a:rect r="r" b="b" t="t" l="l"/>
            <a:pathLst>
              <a:path h="1550711" w="1565272">
                <a:moveTo>
                  <a:pt x="0" y="0"/>
                </a:moveTo>
                <a:lnTo>
                  <a:pt x="1565271" y="0"/>
                </a:lnTo>
                <a:lnTo>
                  <a:pt x="1565271" y="1550711"/>
                </a:lnTo>
                <a:lnTo>
                  <a:pt x="0" y="15507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538116" y="2968434"/>
            <a:ext cx="9791428" cy="604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8"/>
              </a:lnSpc>
            </a:pPr>
            <a:r>
              <a:rPr lang="en-US" sz="3851" spc="38">
                <a:solidFill>
                  <a:srgbClr val="E18455"/>
                </a:solidFill>
                <a:latin typeface="Coiny"/>
              </a:rPr>
              <a:t>LĨNH VỰC PHÁT TRIỂN NHẬN THỨC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661300" y="1287479"/>
            <a:ext cx="6965399" cy="1069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5D381C"/>
                </a:solidFill>
                <a:latin typeface="Times New Roman"/>
              </a:rPr>
              <a:t>UBND Quận Long Biên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5D381C"/>
                </a:solidFill>
                <a:latin typeface="Times New Roman"/>
              </a:rPr>
              <a:t>Trường Mầm Non Hồng Tiến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32639" y="4841872"/>
            <a:ext cx="16926661" cy="3761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14"/>
              </a:lnSpc>
            </a:pPr>
            <a:r>
              <a:rPr lang="en-US" sz="4438">
                <a:solidFill>
                  <a:srgbClr val="FF66C4"/>
                </a:solidFill>
                <a:latin typeface="Times New Roman"/>
              </a:rPr>
              <a:t>      Hoạt động: Nhận biết phân biệt</a:t>
            </a:r>
          </a:p>
          <a:p>
            <a:pPr algn="ctr">
              <a:lnSpc>
                <a:spcPts val="6214"/>
              </a:lnSpc>
            </a:pPr>
            <a:r>
              <a:rPr lang="en-US" sz="4438">
                <a:solidFill>
                  <a:srgbClr val="FF66C4"/>
                </a:solidFill>
                <a:latin typeface="Times New Roman"/>
              </a:rPr>
              <a:t>     Đề tài: Nhận biết màu đỏ, màu xanh</a:t>
            </a:r>
          </a:p>
          <a:p>
            <a:pPr algn="ctr">
              <a:lnSpc>
                <a:spcPts val="6214"/>
              </a:lnSpc>
            </a:pPr>
            <a:r>
              <a:rPr lang="en-US" sz="4438">
                <a:solidFill>
                  <a:srgbClr val="FF66C4"/>
                </a:solidFill>
                <a:latin typeface="Times New Roman"/>
              </a:rPr>
              <a:t>Lứa tuổi: 24 - 36 tháng</a:t>
            </a:r>
          </a:p>
          <a:p>
            <a:pPr algn="ctr">
              <a:lnSpc>
                <a:spcPts val="6214"/>
              </a:lnSpc>
            </a:pPr>
            <a:r>
              <a:rPr lang="en-US" sz="4438">
                <a:solidFill>
                  <a:srgbClr val="FF66C4"/>
                </a:solidFill>
                <a:latin typeface="Times New Roman"/>
              </a:rPr>
              <a:t>Giáo viên: Đỗ Hà Linh</a:t>
            </a:r>
          </a:p>
          <a:p>
            <a:pPr algn="ctr">
              <a:lnSpc>
                <a:spcPts val="4394"/>
              </a:lnSpc>
              <a:spcBef>
                <a:spcPct val="0"/>
              </a:spcBef>
            </a:pPr>
            <a:r>
              <a:rPr lang="en-US" sz="3138">
                <a:solidFill>
                  <a:srgbClr val="000000"/>
                </a:solidFill>
                <a:latin typeface="Times New Roman"/>
              </a:rPr>
              <a:t>    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133159" y="8517533"/>
            <a:ext cx="5325621" cy="566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7"/>
              </a:lnSpc>
              <a:spcBef>
                <a:spcPct val="0"/>
              </a:spcBef>
            </a:pPr>
            <a:r>
              <a:rPr lang="en-US" sz="3190">
                <a:solidFill>
                  <a:srgbClr val="B8C898"/>
                </a:solidFill>
                <a:latin typeface="Poppins"/>
              </a:rPr>
              <a:t>Năm học: 2023 - 2024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20895"/>
            <a:ext cx="15970487" cy="9445209"/>
            <a:chOff x="0" y="0"/>
            <a:chExt cx="4206219" cy="2487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06219" cy="2487627"/>
            </a:xfrm>
            <a:custGeom>
              <a:avLst/>
              <a:gdLst/>
              <a:ahLst/>
              <a:cxnLst/>
              <a:rect r="r" b="b" t="t" l="l"/>
              <a:pathLst>
                <a:path h="2487627" w="4206219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6294" y="908358"/>
            <a:ext cx="15035299" cy="8369018"/>
            <a:chOff x="0" y="0"/>
            <a:chExt cx="3959914" cy="22041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59914" cy="2204186"/>
            </a:xfrm>
            <a:custGeom>
              <a:avLst/>
              <a:gdLst/>
              <a:ahLst/>
              <a:cxnLst/>
              <a:rect r="r" b="b" t="t" l="l"/>
              <a:pathLst>
                <a:path h="2204186" w="3959914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960984" y="3417946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81299" y="5792132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01603" y="6432492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4"/>
                </a:lnTo>
                <a:lnTo>
                  <a:pt x="0" y="841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12763" y="2576073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20" y="0"/>
                </a:lnTo>
                <a:lnTo>
                  <a:pt x="584720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53046" y="901152"/>
            <a:ext cx="2065372" cy="4191715"/>
          </a:xfrm>
          <a:custGeom>
            <a:avLst/>
            <a:gdLst/>
            <a:ahLst/>
            <a:cxnLst/>
            <a:rect r="r" b="b" t="t" l="l"/>
            <a:pathLst>
              <a:path h="4191715" w="2065372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329543" y="6363155"/>
            <a:ext cx="1588787" cy="2592976"/>
          </a:xfrm>
          <a:custGeom>
            <a:avLst/>
            <a:gdLst/>
            <a:ahLst/>
            <a:cxnLst/>
            <a:rect r="r" b="b" t="t" l="l"/>
            <a:pathLst>
              <a:path h="2592976" w="1588787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038200" y="4062611"/>
            <a:ext cx="11085737" cy="1942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9"/>
              </a:lnSpc>
            </a:pPr>
            <a:r>
              <a:rPr lang="en-US" sz="5721">
                <a:solidFill>
                  <a:srgbClr val="000000"/>
                </a:solidFill>
                <a:latin typeface="Times New Roman"/>
              </a:rPr>
              <a:t>1. Ổn định tổ chức</a:t>
            </a:r>
          </a:p>
          <a:p>
            <a:pPr>
              <a:lnSpc>
                <a:spcPts val="6733"/>
              </a:lnSpc>
              <a:spcBef>
                <a:spcPct val="0"/>
              </a:spcBef>
            </a:pPr>
            <a:r>
              <a:rPr lang="en-US" sz="4809">
                <a:solidFill>
                  <a:srgbClr val="E18455"/>
                </a:solidFill>
                <a:latin typeface="Times New Roman"/>
              </a:rPr>
              <a:t>V</a:t>
            </a:r>
            <a:r>
              <a:rPr lang="en-US" sz="4809">
                <a:solidFill>
                  <a:srgbClr val="E18455"/>
                </a:solidFill>
                <a:latin typeface="Times New Roman Italics"/>
              </a:rPr>
              <a:t>ận động theo bài hát “ Em yêu cây xanh“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8074" y="-386370"/>
            <a:ext cx="18905415" cy="10863771"/>
            <a:chOff x="0" y="0"/>
            <a:chExt cx="4979204" cy="28612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79204" cy="2861240"/>
            </a:xfrm>
            <a:custGeom>
              <a:avLst/>
              <a:gdLst/>
              <a:ahLst/>
              <a:cxnLst/>
              <a:rect r="r" b="b" t="t" l="l"/>
              <a:pathLst>
                <a:path h="2861240" w="4979204">
                  <a:moveTo>
                    <a:pt x="20885" y="0"/>
                  </a:moveTo>
                  <a:lnTo>
                    <a:pt x="4958319" y="0"/>
                  </a:lnTo>
                  <a:cubicBezTo>
                    <a:pt x="4963858" y="0"/>
                    <a:pt x="4969170" y="2200"/>
                    <a:pt x="4973087" y="6117"/>
                  </a:cubicBezTo>
                  <a:cubicBezTo>
                    <a:pt x="4977004" y="10034"/>
                    <a:pt x="4979204" y="15346"/>
                    <a:pt x="4979204" y="20885"/>
                  </a:cubicBezTo>
                  <a:lnTo>
                    <a:pt x="4979204" y="2840355"/>
                  </a:lnTo>
                  <a:cubicBezTo>
                    <a:pt x="4979204" y="2851890"/>
                    <a:pt x="4969853" y="2861240"/>
                    <a:pt x="4958319" y="2861240"/>
                  </a:cubicBezTo>
                  <a:lnTo>
                    <a:pt x="20885" y="2861240"/>
                  </a:lnTo>
                  <a:cubicBezTo>
                    <a:pt x="9350" y="2861240"/>
                    <a:pt x="0" y="2851890"/>
                    <a:pt x="0" y="2840355"/>
                  </a:cubicBezTo>
                  <a:lnTo>
                    <a:pt x="0" y="20885"/>
                  </a:lnTo>
                  <a:cubicBezTo>
                    <a:pt x="0" y="9350"/>
                    <a:pt x="9350" y="0"/>
                    <a:pt x="20885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979204" cy="29183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24996" y="304654"/>
            <a:ext cx="17603782" cy="9619980"/>
            <a:chOff x="0" y="0"/>
            <a:chExt cx="4636387" cy="25336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36387" cy="2533657"/>
            </a:xfrm>
            <a:custGeom>
              <a:avLst/>
              <a:gdLst/>
              <a:ahLst/>
              <a:cxnLst/>
              <a:rect r="r" b="b" t="t" l="l"/>
              <a:pathLst>
                <a:path h="2533657" w="4636387">
                  <a:moveTo>
                    <a:pt x="22429" y="0"/>
                  </a:moveTo>
                  <a:lnTo>
                    <a:pt x="4613958" y="0"/>
                  </a:lnTo>
                  <a:cubicBezTo>
                    <a:pt x="4619907" y="0"/>
                    <a:pt x="4625611" y="2363"/>
                    <a:pt x="4629818" y="6569"/>
                  </a:cubicBezTo>
                  <a:cubicBezTo>
                    <a:pt x="4634024" y="10776"/>
                    <a:pt x="4636387" y="16481"/>
                    <a:pt x="4636387" y="22429"/>
                  </a:cubicBezTo>
                  <a:lnTo>
                    <a:pt x="4636387" y="2511228"/>
                  </a:lnTo>
                  <a:cubicBezTo>
                    <a:pt x="4636387" y="2517177"/>
                    <a:pt x="4634024" y="2522881"/>
                    <a:pt x="4629818" y="2527088"/>
                  </a:cubicBezTo>
                  <a:cubicBezTo>
                    <a:pt x="4625611" y="2531294"/>
                    <a:pt x="4619907" y="2533657"/>
                    <a:pt x="4613958" y="2533657"/>
                  </a:cubicBezTo>
                  <a:lnTo>
                    <a:pt x="22429" y="2533657"/>
                  </a:lnTo>
                  <a:cubicBezTo>
                    <a:pt x="10042" y="2533657"/>
                    <a:pt x="0" y="2523615"/>
                    <a:pt x="0" y="2511228"/>
                  </a:cubicBezTo>
                  <a:lnTo>
                    <a:pt x="0" y="22429"/>
                  </a:lnTo>
                  <a:cubicBezTo>
                    <a:pt x="0" y="16481"/>
                    <a:pt x="2363" y="10776"/>
                    <a:pt x="6569" y="6569"/>
                  </a:cubicBezTo>
                  <a:cubicBezTo>
                    <a:pt x="10776" y="2363"/>
                    <a:pt x="16481" y="0"/>
                    <a:pt x="22429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636387" cy="25908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3207531">
            <a:off x="16311454" y="-2292668"/>
            <a:ext cx="2840387" cy="5966081"/>
          </a:xfrm>
          <a:custGeom>
            <a:avLst/>
            <a:gdLst/>
            <a:ahLst/>
            <a:cxnLst/>
            <a:rect r="r" b="b" t="t" l="l"/>
            <a:pathLst>
              <a:path h="5966081" w="2840387">
                <a:moveTo>
                  <a:pt x="0" y="0"/>
                </a:moveTo>
                <a:lnTo>
                  <a:pt x="2840388" y="0"/>
                </a:lnTo>
                <a:lnTo>
                  <a:pt x="2840388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230465">
            <a:off x="-511199" y="7505264"/>
            <a:ext cx="2771278" cy="5820922"/>
          </a:xfrm>
          <a:custGeom>
            <a:avLst/>
            <a:gdLst/>
            <a:ahLst/>
            <a:cxnLst/>
            <a:rect r="r" b="b" t="t" l="l"/>
            <a:pathLst>
              <a:path h="5820922" w="2771278">
                <a:moveTo>
                  <a:pt x="0" y="0"/>
                </a:moveTo>
                <a:lnTo>
                  <a:pt x="2771279" y="0"/>
                </a:lnTo>
                <a:lnTo>
                  <a:pt x="2771279" y="5820922"/>
                </a:lnTo>
                <a:lnTo>
                  <a:pt x="0" y="5820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844653" y="357893"/>
            <a:ext cx="11997583" cy="9513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20895"/>
            <a:ext cx="15970487" cy="9445209"/>
            <a:chOff x="0" y="0"/>
            <a:chExt cx="4206219" cy="2487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06219" cy="2487627"/>
            </a:xfrm>
            <a:custGeom>
              <a:avLst/>
              <a:gdLst/>
              <a:ahLst/>
              <a:cxnLst/>
              <a:rect r="r" b="b" t="t" l="l"/>
              <a:pathLst>
                <a:path h="2487627" w="4206219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6294" y="908358"/>
            <a:ext cx="15035299" cy="8369018"/>
            <a:chOff x="0" y="0"/>
            <a:chExt cx="3959914" cy="22041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59914" cy="2204186"/>
            </a:xfrm>
            <a:custGeom>
              <a:avLst/>
              <a:gdLst/>
              <a:ahLst/>
              <a:cxnLst/>
              <a:rect r="r" b="b" t="t" l="l"/>
              <a:pathLst>
                <a:path h="2204186" w="3959914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066520" y="4249092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8"/>
                </a:lnTo>
                <a:lnTo>
                  <a:pt x="0" y="106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81299" y="5792132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01603" y="6432492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4"/>
                </a:lnTo>
                <a:lnTo>
                  <a:pt x="0" y="841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481800" y="3407219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20" y="0"/>
                </a:lnTo>
                <a:lnTo>
                  <a:pt x="584720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53046" y="901152"/>
            <a:ext cx="2065372" cy="4191715"/>
          </a:xfrm>
          <a:custGeom>
            <a:avLst/>
            <a:gdLst/>
            <a:ahLst/>
            <a:cxnLst/>
            <a:rect r="r" b="b" t="t" l="l"/>
            <a:pathLst>
              <a:path h="4191715" w="2065372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329543" y="6363155"/>
            <a:ext cx="1588787" cy="2592976"/>
          </a:xfrm>
          <a:custGeom>
            <a:avLst/>
            <a:gdLst/>
            <a:ahLst/>
            <a:cxnLst/>
            <a:rect r="r" b="b" t="t" l="l"/>
            <a:pathLst>
              <a:path h="2592976" w="1588787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118418" y="3590031"/>
            <a:ext cx="9363382" cy="2307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8"/>
              </a:lnSpc>
              <a:spcBef>
                <a:spcPct val="0"/>
              </a:spcBef>
            </a:pPr>
            <a:r>
              <a:rPr lang="en-US" sz="6284">
                <a:solidFill>
                  <a:srgbClr val="D46060"/>
                </a:solidFill>
                <a:latin typeface="Times New Roman"/>
              </a:rPr>
              <a:t> 2 : Nhận biết phân biệt màu xanh, màu đỏ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20895"/>
            <a:ext cx="15970487" cy="9445209"/>
            <a:chOff x="0" y="0"/>
            <a:chExt cx="4206219" cy="2487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06219" cy="2487627"/>
            </a:xfrm>
            <a:custGeom>
              <a:avLst/>
              <a:gdLst/>
              <a:ahLst/>
              <a:cxnLst/>
              <a:rect r="r" b="b" t="t" l="l"/>
              <a:pathLst>
                <a:path h="2487627" w="4206219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6294" y="889282"/>
            <a:ext cx="15035299" cy="8470036"/>
            <a:chOff x="0" y="0"/>
            <a:chExt cx="3959914" cy="223079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59914" cy="2230792"/>
            </a:xfrm>
            <a:custGeom>
              <a:avLst/>
              <a:gdLst/>
              <a:ahLst/>
              <a:cxnLst/>
              <a:rect r="r" b="b" t="t" l="l"/>
              <a:pathLst>
                <a:path h="2230792" w="3959914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204531"/>
                  </a:lnTo>
                  <a:cubicBezTo>
                    <a:pt x="3959914" y="2211496"/>
                    <a:pt x="3957147" y="2218175"/>
                    <a:pt x="3952223" y="2223100"/>
                  </a:cubicBezTo>
                  <a:cubicBezTo>
                    <a:pt x="3947298" y="2228025"/>
                    <a:pt x="3940618" y="2230792"/>
                    <a:pt x="3933653" y="2230792"/>
                  </a:cubicBezTo>
                  <a:lnTo>
                    <a:pt x="26261" y="2230792"/>
                  </a:lnTo>
                  <a:cubicBezTo>
                    <a:pt x="11757" y="2230792"/>
                    <a:pt x="0" y="2219034"/>
                    <a:pt x="0" y="2204531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959914" cy="2287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876252" y="1185131"/>
            <a:ext cx="762737" cy="1098182"/>
          </a:xfrm>
          <a:custGeom>
            <a:avLst/>
            <a:gdLst/>
            <a:ahLst/>
            <a:cxnLst/>
            <a:rect r="r" b="b" t="t" l="l"/>
            <a:pathLst>
              <a:path h="1098182" w="762737">
                <a:moveTo>
                  <a:pt x="0" y="0"/>
                </a:moveTo>
                <a:lnTo>
                  <a:pt x="762737" y="0"/>
                </a:lnTo>
                <a:lnTo>
                  <a:pt x="762737" y="1098182"/>
                </a:lnTo>
                <a:lnTo>
                  <a:pt x="0" y="109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22429" y="2283313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60971" y="2704250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58969" y="1185131"/>
            <a:ext cx="762737" cy="1098182"/>
          </a:xfrm>
          <a:custGeom>
            <a:avLst/>
            <a:gdLst/>
            <a:ahLst/>
            <a:cxnLst/>
            <a:rect r="r" b="b" t="t" l="l"/>
            <a:pathLst>
              <a:path h="1098182" w="762737">
                <a:moveTo>
                  <a:pt x="0" y="0"/>
                </a:moveTo>
                <a:lnTo>
                  <a:pt x="762738" y="0"/>
                </a:lnTo>
                <a:lnTo>
                  <a:pt x="762738" y="1098182"/>
                </a:lnTo>
                <a:lnTo>
                  <a:pt x="0" y="109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977851" y="1185131"/>
            <a:ext cx="8332299" cy="7040792"/>
          </a:xfrm>
          <a:custGeom>
            <a:avLst/>
            <a:gdLst/>
            <a:ahLst/>
            <a:cxnLst/>
            <a:rect r="r" b="b" t="t" l="l"/>
            <a:pathLst>
              <a:path h="7040792" w="8332299">
                <a:moveTo>
                  <a:pt x="0" y="0"/>
                </a:moveTo>
                <a:lnTo>
                  <a:pt x="8332298" y="0"/>
                </a:lnTo>
                <a:lnTo>
                  <a:pt x="8332298" y="7040793"/>
                </a:lnTo>
                <a:lnTo>
                  <a:pt x="0" y="7040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96294" y="8053033"/>
            <a:ext cx="7315200" cy="1306286"/>
          </a:xfrm>
          <a:custGeom>
            <a:avLst/>
            <a:gdLst/>
            <a:ahLst/>
            <a:cxnLst/>
            <a:rect r="r" b="b" t="t" l="l"/>
            <a:pathLst>
              <a:path h="1306286" w="7315200">
                <a:moveTo>
                  <a:pt x="0" y="0"/>
                </a:moveTo>
                <a:lnTo>
                  <a:pt x="7315200" y="0"/>
                </a:lnTo>
                <a:lnTo>
                  <a:pt x="7315200" y="1306286"/>
                </a:lnTo>
                <a:lnTo>
                  <a:pt x="0" y="130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013943" y="8225924"/>
            <a:ext cx="7315200" cy="1306286"/>
          </a:xfrm>
          <a:custGeom>
            <a:avLst/>
            <a:gdLst/>
            <a:ahLst/>
            <a:cxnLst/>
            <a:rect r="r" b="b" t="t" l="l"/>
            <a:pathLst>
              <a:path h="1306286" w="7315200">
                <a:moveTo>
                  <a:pt x="0" y="0"/>
                </a:moveTo>
                <a:lnTo>
                  <a:pt x="7315200" y="0"/>
                </a:lnTo>
                <a:lnTo>
                  <a:pt x="7315200" y="1306285"/>
                </a:lnTo>
                <a:lnTo>
                  <a:pt x="0" y="1306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20895"/>
            <a:ext cx="15970487" cy="9445209"/>
            <a:chOff x="0" y="0"/>
            <a:chExt cx="4206219" cy="2487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06219" cy="2487627"/>
            </a:xfrm>
            <a:custGeom>
              <a:avLst/>
              <a:gdLst/>
              <a:ahLst/>
              <a:cxnLst/>
              <a:rect r="r" b="b" t="t" l="l"/>
              <a:pathLst>
                <a:path h="2487627" w="4206219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6294" y="908358"/>
            <a:ext cx="15035299" cy="8369018"/>
            <a:chOff x="0" y="0"/>
            <a:chExt cx="3959914" cy="22041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59914" cy="2204186"/>
            </a:xfrm>
            <a:custGeom>
              <a:avLst/>
              <a:gdLst/>
              <a:ahLst/>
              <a:cxnLst/>
              <a:rect r="r" b="b" t="t" l="l"/>
              <a:pathLst>
                <a:path h="2204186" w="3959914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066520" y="4249092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8"/>
                </a:lnTo>
                <a:lnTo>
                  <a:pt x="0" y="106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81299" y="5792132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01603" y="6432492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4"/>
                </a:lnTo>
                <a:lnTo>
                  <a:pt x="0" y="841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481800" y="3407219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20" y="0"/>
                </a:lnTo>
                <a:lnTo>
                  <a:pt x="584720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657190">
            <a:off x="4343054" y="2667818"/>
            <a:ext cx="9732411" cy="4951364"/>
          </a:xfrm>
          <a:custGeom>
            <a:avLst/>
            <a:gdLst/>
            <a:ahLst/>
            <a:cxnLst/>
            <a:rect r="r" b="b" t="t" l="l"/>
            <a:pathLst>
              <a:path h="4951364" w="9732411">
                <a:moveTo>
                  <a:pt x="0" y="0"/>
                </a:moveTo>
                <a:lnTo>
                  <a:pt x="9732411" y="0"/>
                </a:lnTo>
                <a:lnTo>
                  <a:pt x="9732411" y="4951364"/>
                </a:lnTo>
                <a:lnTo>
                  <a:pt x="0" y="4951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774160" y="6701408"/>
            <a:ext cx="2757433" cy="2556892"/>
          </a:xfrm>
          <a:custGeom>
            <a:avLst/>
            <a:gdLst/>
            <a:ahLst/>
            <a:cxnLst/>
            <a:rect r="r" b="b" t="t" l="l"/>
            <a:pathLst>
              <a:path h="2556892" w="2757433">
                <a:moveTo>
                  <a:pt x="0" y="0"/>
                </a:moveTo>
                <a:lnTo>
                  <a:pt x="2757433" y="0"/>
                </a:lnTo>
                <a:lnTo>
                  <a:pt x="2757433" y="2556892"/>
                </a:lnTo>
                <a:lnTo>
                  <a:pt x="0" y="2556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626814">
            <a:off x="1558922" y="976163"/>
            <a:ext cx="2757433" cy="2556892"/>
          </a:xfrm>
          <a:custGeom>
            <a:avLst/>
            <a:gdLst/>
            <a:ahLst/>
            <a:cxnLst/>
            <a:rect r="r" b="b" t="t" l="l"/>
            <a:pathLst>
              <a:path h="2556892" w="2757433">
                <a:moveTo>
                  <a:pt x="0" y="0"/>
                </a:moveTo>
                <a:lnTo>
                  <a:pt x="2757433" y="0"/>
                </a:lnTo>
                <a:lnTo>
                  <a:pt x="2757433" y="2556892"/>
                </a:lnTo>
                <a:lnTo>
                  <a:pt x="0" y="2556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259300" y="1751937"/>
            <a:ext cx="920193" cy="1324886"/>
          </a:xfrm>
          <a:custGeom>
            <a:avLst/>
            <a:gdLst/>
            <a:ahLst/>
            <a:cxnLst/>
            <a:rect r="r" b="b" t="t" l="l"/>
            <a:pathLst>
              <a:path h="1324886" w="920193">
                <a:moveTo>
                  <a:pt x="0" y="0"/>
                </a:moveTo>
                <a:lnTo>
                  <a:pt x="920193" y="0"/>
                </a:lnTo>
                <a:lnTo>
                  <a:pt x="920193" y="1324886"/>
                </a:lnTo>
                <a:lnTo>
                  <a:pt x="0" y="13248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8507" y="6853429"/>
            <a:ext cx="920193" cy="1324886"/>
          </a:xfrm>
          <a:custGeom>
            <a:avLst/>
            <a:gdLst/>
            <a:ahLst/>
            <a:cxnLst/>
            <a:rect r="r" b="b" t="t" l="l"/>
            <a:pathLst>
              <a:path h="1324886" w="920193">
                <a:moveTo>
                  <a:pt x="0" y="0"/>
                </a:moveTo>
                <a:lnTo>
                  <a:pt x="920193" y="0"/>
                </a:lnTo>
                <a:lnTo>
                  <a:pt x="920193" y="1324886"/>
                </a:lnTo>
                <a:lnTo>
                  <a:pt x="0" y="13248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20895"/>
            <a:ext cx="15970487" cy="9445209"/>
            <a:chOff x="0" y="0"/>
            <a:chExt cx="4206219" cy="2487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06219" cy="2487627"/>
            </a:xfrm>
            <a:custGeom>
              <a:avLst/>
              <a:gdLst/>
              <a:ahLst/>
              <a:cxnLst/>
              <a:rect r="r" b="b" t="t" l="l"/>
              <a:pathLst>
                <a:path h="2487627" w="4206219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6294" y="908358"/>
            <a:ext cx="15035299" cy="8369018"/>
            <a:chOff x="0" y="0"/>
            <a:chExt cx="3959914" cy="22041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59914" cy="2204186"/>
            </a:xfrm>
            <a:custGeom>
              <a:avLst/>
              <a:gdLst/>
              <a:ahLst/>
              <a:cxnLst/>
              <a:rect r="r" b="b" t="t" l="l"/>
              <a:pathLst>
                <a:path h="2204186" w="3959914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053046" y="901152"/>
            <a:ext cx="2065372" cy="4191715"/>
          </a:xfrm>
          <a:custGeom>
            <a:avLst/>
            <a:gdLst/>
            <a:ahLst/>
            <a:cxnLst/>
            <a:rect r="r" b="b" t="t" l="l"/>
            <a:pathLst>
              <a:path h="4191715" w="2065372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29543" y="6363155"/>
            <a:ext cx="1588787" cy="2592976"/>
          </a:xfrm>
          <a:custGeom>
            <a:avLst/>
            <a:gdLst/>
            <a:ahLst/>
            <a:cxnLst/>
            <a:rect r="r" b="b" t="t" l="l"/>
            <a:pathLst>
              <a:path h="2592976" w="1588787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81212" y="5092867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11136" y="6154164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23210" y="6873651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743125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91581" y="6932555"/>
            <a:ext cx="504996" cy="727088"/>
          </a:xfrm>
          <a:custGeom>
            <a:avLst/>
            <a:gdLst/>
            <a:ahLst/>
            <a:cxnLst/>
            <a:rect r="r" b="b" t="t" l="l"/>
            <a:pathLst>
              <a:path h="727088" w="504996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207531">
            <a:off x="15731899" y="-1930446"/>
            <a:ext cx="2840387" cy="5966081"/>
          </a:xfrm>
          <a:custGeom>
            <a:avLst/>
            <a:gdLst/>
            <a:ahLst/>
            <a:cxnLst/>
            <a:rect r="r" b="b" t="t" l="l"/>
            <a:pathLst>
              <a:path h="5966081" w="2840387">
                <a:moveTo>
                  <a:pt x="0" y="0"/>
                </a:moveTo>
                <a:lnTo>
                  <a:pt x="2840387" y="0"/>
                </a:lnTo>
                <a:lnTo>
                  <a:pt x="2840387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230465">
            <a:off x="-546364" y="7656625"/>
            <a:ext cx="2685882" cy="5641551"/>
          </a:xfrm>
          <a:custGeom>
            <a:avLst/>
            <a:gdLst/>
            <a:ahLst/>
            <a:cxnLst/>
            <a:rect r="r" b="b" t="t" l="l"/>
            <a:pathLst>
              <a:path h="5641551" w="2685882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854895" y="3807798"/>
            <a:ext cx="8867987" cy="192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4"/>
              </a:lnSpc>
            </a:pPr>
            <a:r>
              <a:rPr lang="en-US" sz="5600" spc="56">
                <a:solidFill>
                  <a:srgbClr val="E18455"/>
                </a:solidFill>
                <a:latin typeface="Times New Roman"/>
              </a:rPr>
              <a:t>TRÒ CHƠI: LÀM THEO YÊU CẦU CỦA CÔ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20895"/>
            <a:ext cx="15970487" cy="9445209"/>
            <a:chOff x="0" y="0"/>
            <a:chExt cx="4206219" cy="2487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06219" cy="2487627"/>
            </a:xfrm>
            <a:custGeom>
              <a:avLst/>
              <a:gdLst/>
              <a:ahLst/>
              <a:cxnLst/>
              <a:rect r="r" b="b" t="t" l="l"/>
              <a:pathLst>
                <a:path h="2487627" w="4206219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6294" y="908358"/>
            <a:ext cx="15035299" cy="8369018"/>
            <a:chOff x="0" y="0"/>
            <a:chExt cx="3959914" cy="22041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59914" cy="2204186"/>
            </a:xfrm>
            <a:custGeom>
              <a:avLst/>
              <a:gdLst/>
              <a:ahLst/>
              <a:cxnLst/>
              <a:rect r="r" b="b" t="t" l="l"/>
              <a:pathLst>
                <a:path h="2204186" w="3959914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069506" y="3407219"/>
            <a:ext cx="8148069" cy="3371296"/>
            <a:chOff x="0" y="0"/>
            <a:chExt cx="2145994" cy="8879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45994" cy="887913"/>
            </a:xfrm>
            <a:custGeom>
              <a:avLst/>
              <a:gdLst/>
              <a:ahLst/>
              <a:cxnLst/>
              <a:rect r="r" b="b" t="t" l="l"/>
              <a:pathLst>
                <a:path h="887913" w="2145994">
                  <a:moveTo>
                    <a:pt x="95015" y="0"/>
                  </a:moveTo>
                  <a:lnTo>
                    <a:pt x="2050978" y="0"/>
                  </a:lnTo>
                  <a:cubicBezTo>
                    <a:pt x="2076178" y="0"/>
                    <a:pt x="2100345" y="10011"/>
                    <a:pt x="2118164" y="27829"/>
                  </a:cubicBezTo>
                  <a:cubicBezTo>
                    <a:pt x="2135983" y="45648"/>
                    <a:pt x="2145994" y="69816"/>
                    <a:pt x="2145994" y="95015"/>
                  </a:cubicBezTo>
                  <a:lnTo>
                    <a:pt x="2145994" y="792898"/>
                  </a:lnTo>
                  <a:cubicBezTo>
                    <a:pt x="2145994" y="818098"/>
                    <a:pt x="2135983" y="842265"/>
                    <a:pt x="2118164" y="860084"/>
                  </a:cubicBezTo>
                  <a:cubicBezTo>
                    <a:pt x="2100345" y="877903"/>
                    <a:pt x="2076178" y="887913"/>
                    <a:pt x="2050978" y="887913"/>
                  </a:cubicBezTo>
                  <a:lnTo>
                    <a:pt x="95015" y="887913"/>
                  </a:lnTo>
                  <a:cubicBezTo>
                    <a:pt x="69816" y="887913"/>
                    <a:pt x="45648" y="877903"/>
                    <a:pt x="27829" y="860084"/>
                  </a:cubicBezTo>
                  <a:cubicBezTo>
                    <a:pt x="10011" y="842265"/>
                    <a:pt x="0" y="818098"/>
                    <a:pt x="0" y="792898"/>
                  </a:cubicBezTo>
                  <a:lnTo>
                    <a:pt x="0" y="95015"/>
                  </a:lnTo>
                  <a:cubicBezTo>
                    <a:pt x="0" y="69816"/>
                    <a:pt x="10011" y="45648"/>
                    <a:pt x="27829" y="27829"/>
                  </a:cubicBezTo>
                  <a:cubicBezTo>
                    <a:pt x="45648" y="10011"/>
                    <a:pt x="69816" y="0"/>
                    <a:pt x="950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5D381C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145994" cy="945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066520" y="4249092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8"/>
                </a:lnTo>
                <a:lnTo>
                  <a:pt x="0" y="106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381299" y="5792132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01603" y="6432492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4"/>
                </a:lnTo>
                <a:lnTo>
                  <a:pt x="0" y="841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481800" y="3407219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20" y="0"/>
                </a:lnTo>
                <a:lnTo>
                  <a:pt x="584720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53046" y="901152"/>
            <a:ext cx="2065372" cy="4191715"/>
          </a:xfrm>
          <a:custGeom>
            <a:avLst/>
            <a:gdLst/>
            <a:ahLst/>
            <a:cxnLst/>
            <a:rect r="r" b="b" t="t" l="l"/>
            <a:pathLst>
              <a:path h="4191715" w="2065372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329543" y="6363155"/>
            <a:ext cx="1588787" cy="2592976"/>
          </a:xfrm>
          <a:custGeom>
            <a:avLst/>
            <a:gdLst/>
            <a:ahLst/>
            <a:cxnLst/>
            <a:rect r="r" b="b" t="t" l="l"/>
            <a:pathLst>
              <a:path h="2592976" w="1588787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803539" y="4474626"/>
            <a:ext cx="6709245" cy="125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3"/>
              </a:lnSpc>
              <a:spcBef>
                <a:spcPct val="0"/>
              </a:spcBef>
            </a:pPr>
            <a:r>
              <a:rPr lang="en-US" sz="6580">
                <a:solidFill>
                  <a:srgbClr val="E18455"/>
                </a:solidFill>
                <a:latin typeface="Times New Roman Bold"/>
              </a:rPr>
              <a:t>3 : Luyện tập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A6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20895"/>
            <a:ext cx="15970487" cy="9445209"/>
            <a:chOff x="0" y="0"/>
            <a:chExt cx="4206219" cy="2487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06219" cy="2487627"/>
            </a:xfrm>
            <a:custGeom>
              <a:avLst/>
              <a:gdLst/>
              <a:ahLst/>
              <a:cxnLst/>
              <a:rect r="r" b="b" t="t" l="l"/>
              <a:pathLst>
                <a:path h="2487627" w="4206219">
                  <a:moveTo>
                    <a:pt x="24723" y="0"/>
                  </a:moveTo>
                  <a:lnTo>
                    <a:pt x="4181496" y="0"/>
                  </a:lnTo>
                  <a:cubicBezTo>
                    <a:pt x="4188053" y="0"/>
                    <a:pt x="4194341" y="2605"/>
                    <a:pt x="4198978" y="7241"/>
                  </a:cubicBezTo>
                  <a:cubicBezTo>
                    <a:pt x="4203614" y="11878"/>
                    <a:pt x="4206219" y="18166"/>
                    <a:pt x="4206219" y="24723"/>
                  </a:cubicBezTo>
                  <a:lnTo>
                    <a:pt x="4206219" y="2462904"/>
                  </a:lnTo>
                  <a:cubicBezTo>
                    <a:pt x="4206219" y="2469461"/>
                    <a:pt x="4203614" y="2475749"/>
                    <a:pt x="4198978" y="2480386"/>
                  </a:cubicBezTo>
                  <a:cubicBezTo>
                    <a:pt x="4194341" y="2485022"/>
                    <a:pt x="4188053" y="2487627"/>
                    <a:pt x="4181496" y="2487627"/>
                  </a:cubicBezTo>
                  <a:lnTo>
                    <a:pt x="24723" y="2487627"/>
                  </a:lnTo>
                  <a:cubicBezTo>
                    <a:pt x="18166" y="2487627"/>
                    <a:pt x="11878" y="2485022"/>
                    <a:pt x="7241" y="2480386"/>
                  </a:cubicBezTo>
                  <a:cubicBezTo>
                    <a:pt x="2605" y="2475749"/>
                    <a:pt x="0" y="2469461"/>
                    <a:pt x="0" y="2462904"/>
                  </a:cubicBezTo>
                  <a:lnTo>
                    <a:pt x="0" y="24723"/>
                  </a:lnTo>
                  <a:cubicBezTo>
                    <a:pt x="0" y="18166"/>
                    <a:pt x="2605" y="11878"/>
                    <a:pt x="7241" y="7241"/>
                  </a:cubicBezTo>
                  <a:cubicBezTo>
                    <a:pt x="11878" y="2605"/>
                    <a:pt x="18166" y="0"/>
                    <a:pt x="24723" y="0"/>
                  </a:cubicBezTo>
                  <a:close/>
                </a:path>
              </a:pathLst>
            </a:custGeom>
            <a:solidFill>
              <a:srgbClr val="5D38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06219" cy="2544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6294" y="908358"/>
            <a:ext cx="15035299" cy="8369018"/>
            <a:chOff x="0" y="0"/>
            <a:chExt cx="3959914" cy="22041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59914" cy="2204186"/>
            </a:xfrm>
            <a:custGeom>
              <a:avLst/>
              <a:gdLst/>
              <a:ahLst/>
              <a:cxnLst/>
              <a:rect r="r" b="b" t="t" l="l"/>
              <a:pathLst>
                <a:path h="2204186" w="3959914">
                  <a:moveTo>
                    <a:pt x="26261" y="0"/>
                  </a:moveTo>
                  <a:lnTo>
                    <a:pt x="3933653" y="0"/>
                  </a:lnTo>
                  <a:cubicBezTo>
                    <a:pt x="3948157" y="0"/>
                    <a:pt x="3959914" y="11757"/>
                    <a:pt x="3959914" y="26261"/>
                  </a:cubicBezTo>
                  <a:lnTo>
                    <a:pt x="3959914" y="2177925"/>
                  </a:lnTo>
                  <a:cubicBezTo>
                    <a:pt x="3959914" y="2184890"/>
                    <a:pt x="3957147" y="2191569"/>
                    <a:pt x="3952223" y="2196494"/>
                  </a:cubicBezTo>
                  <a:cubicBezTo>
                    <a:pt x="3947298" y="2201419"/>
                    <a:pt x="3940618" y="2204186"/>
                    <a:pt x="3933653" y="2204186"/>
                  </a:cubicBezTo>
                  <a:lnTo>
                    <a:pt x="26261" y="2204186"/>
                  </a:lnTo>
                  <a:cubicBezTo>
                    <a:pt x="19296" y="2204186"/>
                    <a:pt x="12616" y="2201419"/>
                    <a:pt x="7692" y="2196494"/>
                  </a:cubicBezTo>
                  <a:cubicBezTo>
                    <a:pt x="2767" y="2191569"/>
                    <a:pt x="0" y="2184890"/>
                    <a:pt x="0" y="2177925"/>
                  </a:cubicBezTo>
                  <a:lnTo>
                    <a:pt x="0" y="26261"/>
                  </a:lnTo>
                  <a:cubicBezTo>
                    <a:pt x="0" y="19296"/>
                    <a:pt x="2767" y="12616"/>
                    <a:pt x="7692" y="7692"/>
                  </a:cubicBezTo>
                  <a:cubicBezTo>
                    <a:pt x="12616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FFF1D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959914" cy="2261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053046" y="901152"/>
            <a:ext cx="2065372" cy="4191715"/>
          </a:xfrm>
          <a:custGeom>
            <a:avLst/>
            <a:gdLst/>
            <a:ahLst/>
            <a:cxnLst/>
            <a:rect r="r" b="b" t="t" l="l"/>
            <a:pathLst>
              <a:path h="4191715" w="2065372">
                <a:moveTo>
                  <a:pt x="0" y="0"/>
                </a:moveTo>
                <a:lnTo>
                  <a:pt x="2065372" y="0"/>
                </a:lnTo>
                <a:lnTo>
                  <a:pt x="2065372" y="4191715"/>
                </a:lnTo>
                <a:lnTo>
                  <a:pt x="0" y="419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29543" y="6363155"/>
            <a:ext cx="1588787" cy="2592976"/>
          </a:xfrm>
          <a:custGeom>
            <a:avLst/>
            <a:gdLst/>
            <a:ahLst/>
            <a:cxnLst/>
            <a:rect r="r" b="b" t="t" l="l"/>
            <a:pathLst>
              <a:path h="2592976" w="1588787">
                <a:moveTo>
                  <a:pt x="0" y="0"/>
                </a:moveTo>
                <a:lnTo>
                  <a:pt x="1588788" y="0"/>
                </a:lnTo>
                <a:lnTo>
                  <a:pt x="1588788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81212" y="5092867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11136" y="6154164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23210" y="6873651"/>
            <a:ext cx="584719" cy="841873"/>
          </a:xfrm>
          <a:custGeom>
            <a:avLst/>
            <a:gdLst/>
            <a:ahLst/>
            <a:cxnLst/>
            <a:rect r="r" b="b" t="t" l="l"/>
            <a:pathLst>
              <a:path h="841873" w="584719">
                <a:moveTo>
                  <a:pt x="0" y="0"/>
                </a:moveTo>
                <a:lnTo>
                  <a:pt x="584719" y="0"/>
                </a:lnTo>
                <a:lnTo>
                  <a:pt x="584719" y="841873"/>
                </a:lnTo>
                <a:lnTo>
                  <a:pt x="0" y="84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743125"/>
            <a:ext cx="737119" cy="1061297"/>
          </a:xfrm>
          <a:custGeom>
            <a:avLst/>
            <a:gdLst/>
            <a:ahLst/>
            <a:cxnLst/>
            <a:rect r="r" b="b" t="t" l="l"/>
            <a:pathLst>
              <a:path h="1061297" w="737119">
                <a:moveTo>
                  <a:pt x="0" y="0"/>
                </a:moveTo>
                <a:lnTo>
                  <a:pt x="737119" y="0"/>
                </a:lnTo>
                <a:lnTo>
                  <a:pt x="737119" y="1061297"/>
                </a:lnTo>
                <a:lnTo>
                  <a:pt x="0" y="106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91581" y="6932555"/>
            <a:ext cx="504996" cy="727088"/>
          </a:xfrm>
          <a:custGeom>
            <a:avLst/>
            <a:gdLst/>
            <a:ahLst/>
            <a:cxnLst/>
            <a:rect r="r" b="b" t="t" l="l"/>
            <a:pathLst>
              <a:path h="727088" w="504996">
                <a:moveTo>
                  <a:pt x="0" y="0"/>
                </a:moveTo>
                <a:lnTo>
                  <a:pt x="504996" y="0"/>
                </a:lnTo>
                <a:lnTo>
                  <a:pt x="504996" y="727088"/>
                </a:lnTo>
                <a:lnTo>
                  <a:pt x="0" y="72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207531">
            <a:off x="15731899" y="-1930446"/>
            <a:ext cx="2840387" cy="5966081"/>
          </a:xfrm>
          <a:custGeom>
            <a:avLst/>
            <a:gdLst/>
            <a:ahLst/>
            <a:cxnLst/>
            <a:rect r="r" b="b" t="t" l="l"/>
            <a:pathLst>
              <a:path h="5966081" w="2840387">
                <a:moveTo>
                  <a:pt x="0" y="0"/>
                </a:moveTo>
                <a:lnTo>
                  <a:pt x="2840387" y="0"/>
                </a:lnTo>
                <a:lnTo>
                  <a:pt x="2840387" y="5966082"/>
                </a:lnTo>
                <a:lnTo>
                  <a:pt x="0" y="5966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230465">
            <a:off x="-546364" y="7656625"/>
            <a:ext cx="2685882" cy="5641551"/>
          </a:xfrm>
          <a:custGeom>
            <a:avLst/>
            <a:gdLst/>
            <a:ahLst/>
            <a:cxnLst/>
            <a:rect r="r" b="b" t="t" l="l"/>
            <a:pathLst>
              <a:path h="5641551" w="2685882">
                <a:moveTo>
                  <a:pt x="0" y="0"/>
                </a:moveTo>
                <a:lnTo>
                  <a:pt x="2685882" y="0"/>
                </a:lnTo>
                <a:lnTo>
                  <a:pt x="2685882" y="5641551"/>
                </a:lnTo>
                <a:lnTo>
                  <a:pt x="0" y="5641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322811" y="3747272"/>
            <a:ext cx="10297990" cy="213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508"/>
              </a:lnSpc>
            </a:pPr>
            <a:r>
              <a:rPr lang="en-US" sz="6595" spc="65">
                <a:solidFill>
                  <a:srgbClr val="E18455"/>
                </a:solidFill>
                <a:latin typeface="Coiny"/>
              </a:rPr>
              <a:t>HẸN GẶP LẠI CÁC CON VÀO BUỔI HỌC SAU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DAFyF65GQh0</dc:identifier>
  <dcterms:modified xsi:type="dcterms:W3CDTF">2011-08-01T06:04:30Z</dcterms:modified>
  <cp:revision>1</cp:revision>
  <dc:title>Brown Aesthetic Cute Group Project Presentation</dc:title>
</cp:coreProperties>
</file>