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2"/>
    <p:sldId id="257" r:id="rId23"/>
    <p:sldId id="258" r:id="rId24"/>
    <p:sldId id="259" r:id="rId25"/>
    <p:sldId id="260" r:id="rId26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Schoolbell" charset="1" panose="02000000000000000000"/>
      <p:regular r:id="rId10"/>
    </p:embeddedFont>
    <p:embeddedFont>
      <p:font typeface="Open Sans Extra Bold" charset="1" panose="020B0906030804020204"/>
      <p:regular r:id="rId11"/>
    </p:embeddedFont>
    <p:embeddedFont>
      <p:font typeface="Open Sans Extra Bold Italics" charset="1" panose="020B0906030804020204"/>
      <p:regular r:id="rId12"/>
    </p:embeddedFont>
    <p:embeddedFont>
      <p:font typeface="Times New Roman" charset="1" panose="02030502070405020303"/>
      <p:regular r:id="rId13"/>
    </p:embeddedFont>
    <p:embeddedFont>
      <p:font typeface="Times New Roman Bold" charset="1" panose="02030802070405020303"/>
      <p:regular r:id="rId14"/>
    </p:embeddedFont>
    <p:embeddedFont>
      <p:font typeface="Times New Roman Italics" charset="1" panose="02030502070405090303"/>
      <p:regular r:id="rId15"/>
    </p:embeddedFont>
    <p:embeddedFont>
      <p:font typeface="Times New Roman Bold Italics" charset="1" panose="02030802070405090303"/>
      <p:regular r:id="rId16"/>
    </p:embeddedFont>
    <p:embeddedFont>
      <p:font typeface="Times New Roman Medium" charset="1" panose="02030502070405020303"/>
      <p:regular r:id="rId17"/>
    </p:embeddedFont>
    <p:embeddedFont>
      <p:font typeface="Times New Roman Medium Italics" charset="1" panose="02030502070405090303"/>
      <p:regular r:id="rId18"/>
    </p:embeddedFont>
    <p:embeddedFont>
      <p:font typeface="Times New Roman Semi-Bold" charset="1" panose="02030702070405020303"/>
      <p:regular r:id="rId19"/>
    </p:embeddedFont>
    <p:embeddedFont>
      <p:font typeface="Times New Roman Semi-Bold Italics" charset="1" panose="02030702070405090303"/>
      <p:regular r:id="rId20"/>
    </p:embeddedFont>
    <p:embeddedFont>
      <p:font typeface="Times New Roman Ultra-Bold" charset="1" panose="02030902070405020303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slides/slide1.xml" Type="http://schemas.openxmlformats.org/officeDocument/2006/relationships/slide"/><Relationship Id="rId23" Target="slides/slide2.xml" Type="http://schemas.openxmlformats.org/officeDocument/2006/relationships/slide"/><Relationship Id="rId24" Target="slides/slide3.xml" Type="http://schemas.openxmlformats.org/officeDocument/2006/relationships/slide"/><Relationship Id="rId25" Target="slides/slide4.xml" Type="http://schemas.openxmlformats.org/officeDocument/2006/relationships/slide"/><Relationship Id="rId26" Target="slides/slide5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png" Type="http://schemas.openxmlformats.org/officeDocument/2006/relationships/image"/><Relationship Id="rId11" Target="../media/image19.svg" Type="http://schemas.openxmlformats.org/officeDocument/2006/relationships/image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16.png" Type="http://schemas.openxmlformats.org/officeDocument/2006/relationships/image"/><Relationship Id="rId9" Target="../media/image17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svg" Type="http://schemas.openxmlformats.org/officeDocument/2006/relationships/image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../media/image22.png" Type="http://schemas.openxmlformats.org/officeDocument/2006/relationships/image"/><Relationship Id="rId7" Target="../media/image23.svg" Type="http://schemas.openxmlformats.org/officeDocument/2006/relationships/image"/><Relationship Id="rId8" Target="../media/image24.jpe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Relationship Id="rId6" Target="../media/image20.png" Type="http://schemas.openxmlformats.org/officeDocument/2006/relationships/image"/><Relationship Id="rId7" Target="../media/image21.svg" Type="http://schemas.openxmlformats.org/officeDocument/2006/relationships/image"/><Relationship Id="rId8" Target="../media/image12.png" Type="http://schemas.openxmlformats.org/officeDocument/2006/relationships/image"/><Relationship Id="rId9" Target="../media/image13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.png" Type="http://schemas.openxmlformats.org/officeDocument/2006/relationships/image"/><Relationship Id="rId11" Target="../media/image7.svg" Type="http://schemas.openxmlformats.org/officeDocument/2006/relationships/image"/><Relationship Id="rId12" Target="../media/image29.png" Type="http://schemas.openxmlformats.org/officeDocument/2006/relationships/image"/><Relationship Id="rId13" Target="../media/image30.svg" Type="http://schemas.openxmlformats.org/officeDocument/2006/relationships/image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media/image27.png" Type="http://schemas.openxmlformats.org/officeDocument/2006/relationships/image"/><Relationship Id="rId9" Target="../media/image2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DC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242111" y="20974"/>
            <a:ext cx="2034377" cy="2015453"/>
          </a:xfrm>
          <a:custGeom>
            <a:avLst/>
            <a:gdLst/>
            <a:ahLst/>
            <a:cxnLst/>
            <a:rect r="r" b="b" t="t" l="l"/>
            <a:pathLst>
              <a:path h="2015453" w="2034377">
                <a:moveTo>
                  <a:pt x="0" y="0"/>
                </a:moveTo>
                <a:lnTo>
                  <a:pt x="2034378" y="0"/>
                </a:lnTo>
                <a:lnTo>
                  <a:pt x="2034378" y="2015452"/>
                </a:lnTo>
                <a:lnTo>
                  <a:pt x="0" y="20154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1550512"/>
            <a:ext cx="15791331" cy="7124043"/>
          </a:xfrm>
          <a:custGeom>
            <a:avLst/>
            <a:gdLst/>
            <a:ahLst/>
            <a:cxnLst/>
            <a:rect r="r" b="b" t="t" l="l"/>
            <a:pathLst>
              <a:path h="7124043" w="15791331">
                <a:moveTo>
                  <a:pt x="0" y="0"/>
                </a:moveTo>
                <a:lnTo>
                  <a:pt x="15791331" y="0"/>
                </a:lnTo>
                <a:lnTo>
                  <a:pt x="15791331" y="7124043"/>
                </a:lnTo>
                <a:lnTo>
                  <a:pt x="0" y="71240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948829" y="8886050"/>
            <a:ext cx="9813790" cy="1249028"/>
          </a:xfrm>
          <a:custGeom>
            <a:avLst/>
            <a:gdLst/>
            <a:ahLst/>
            <a:cxnLst/>
            <a:rect r="r" b="b" t="t" l="l"/>
            <a:pathLst>
              <a:path h="1249028" w="9813790">
                <a:moveTo>
                  <a:pt x="0" y="0"/>
                </a:moveTo>
                <a:lnTo>
                  <a:pt x="9813790" y="0"/>
                </a:lnTo>
                <a:lnTo>
                  <a:pt x="9813790" y="1249028"/>
                </a:lnTo>
                <a:lnTo>
                  <a:pt x="0" y="12490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82026" y="37843"/>
            <a:ext cx="3825140" cy="3025338"/>
          </a:xfrm>
          <a:custGeom>
            <a:avLst/>
            <a:gdLst/>
            <a:ahLst/>
            <a:cxnLst/>
            <a:rect r="r" b="b" t="t" l="l"/>
            <a:pathLst>
              <a:path h="3025338" w="3825140">
                <a:moveTo>
                  <a:pt x="0" y="0"/>
                </a:moveTo>
                <a:lnTo>
                  <a:pt x="3825140" y="0"/>
                </a:lnTo>
                <a:lnTo>
                  <a:pt x="3825140" y="3025338"/>
                </a:lnTo>
                <a:lnTo>
                  <a:pt x="0" y="30253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14050895" y="6225539"/>
            <a:ext cx="4237105" cy="3528353"/>
          </a:xfrm>
          <a:custGeom>
            <a:avLst/>
            <a:gdLst/>
            <a:ahLst/>
            <a:cxnLst/>
            <a:rect r="r" b="b" t="t" l="l"/>
            <a:pathLst>
              <a:path h="3528353" w="4237105">
                <a:moveTo>
                  <a:pt x="4237105" y="0"/>
                </a:moveTo>
                <a:lnTo>
                  <a:pt x="0" y="0"/>
                </a:lnTo>
                <a:lnTo>
                  <a:pt x="0" y="3528353"/>
                </a:lnTo>
                <a:lnTo>
                  <a:pt x="4237105" y="3528353"/>
                </a:lnTo>
                <a:lnTo>
                  <a:pt x="4237105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976351" y="3623647"/>
            <a:ext cx="12335299" cy="3985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37"/>
              </a:lnSpc>
            </a:pPr>
            <a:r>
              <a:rPr lang="en-US" sz="4455">
                <a:solidFill>
                  <a:srgbClr val="000000"/>
                </a:solidFill>
                <a:latin typeface="Times New Roman"/>
              </a:rPr>
              <a:t>Chủ đề: Phương tiện giao thông </a:t>
            </a:r>
          </a:p>
          <a:p>
            <a:pPr algn="ctr">
              <a:lnSpc>
                <a:spcPts val="6237"/>
              </a:lnSpc>
            </a:pPr>
            <a:r>
              <a:rPr lang="en-US" sz="4455">
                <a:solidFill>
                  <a:srgbClr val="000000"/>
                </a:solidFill>
                <a:latin typeface="Times New Roman"/>
              </a:rPr>
              <a:t>    Đề tài: Bò chui qua cổng </a:t>
            </a:r>
          </a:p>
          <a:p>
            <a:pPr algn="ctr">
              <a:lnSpc>
                <a:spcPts val="6237"/>
              </a:lnSpc>
            </a:pPr>
            <a:r>
              <a:rPr lang="en-US" sz="4455">
                <a:solidFill>
                  <a:srgbClr val="000000"/>
                </a:solidFill>
                <a:latin typeface="Times New Roman"/>
              </a:rPr>
              <a:t>Lứa tuổi: 24 - 36 tháng</a:t>
            </a:r>
          </a:p>
          <a:p>
            <a:pPr algn="ctr">
              <a:lnSpc>
                <a:spcPts val="6237"/>
              </a:lnSpc>
            </a:pPr>
            <a:r>
              <a:rPr lang="en-US" sz="4455">
                <a:solidFill>
                  <a:srgbClr val="000000"/>
                </a:solidFill>
                <a:latin typeface="Times New Roman"/>
              </a:rPr>
              <a:t>Giáo viên: Đỗ Hà Linh</a:t>
            </a:r>
          </a:p>
          <a:p>
            <a:pPr algn="ctr">
              <a:lnSpc>
                <a:spcPts val="5957"/>
              </a:lnSpc>
              <a:spcBef>
                <a:spcPct val="0"/>
              </a:spcBef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-385406">
            <a:off x="11801070" y="-166857"/>
            <a:ext cx="3923098" cy="1990080"/>
          </a:xfrm>
          <a:custGeom>
            <a:avLst/>
            <a:gdLst/>
            <a:ahLst/>
            <a:cxnLst/>
            <a:rect r="r" b="b" t="t" l="l"/>
            <a:pathLst>
              <a:path h="1990080" w="3923098">
                <a:moveTo>
                  <a:pt x="0" y="0"/>
                </a:moveTo>
                <a:lnTo>
                  <a:pt x="3923098" y="0"/>
                </a:lnTo>
                <a:lnTo>
                  <a:pt x="3923098" y="1990081"/>
                </a:lnTo>
                <a:lnTo>
                  <a:pt x="0" y="199008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2158385"/>
            <a:ext cx="15654048" cy="10248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59"/>
              </a:lnSpc>
              <a:spcBef>
                <a:spcPct val="0"/>
              </a:spcBef>
            </a:pPr>
            <a:r>
              <a:rPr lang="en-US" sz="5399">
                <a:solidFill>
                  <a:srgbClr val="FFA959"/>
                </a:solidFill>
                <a:latin typeface="Times New Roman"/>
              </a:rPr>
              <a:t>Lĩnh vực phát triển thể chất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864305" y="9122230"/>
            <a:ext cx="10186590" cy="824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19"/>
              </a:lnSpc>
              <a:spcBef>
                <a:spcPct val="0"/>
              </a:spcBef>
            </a:pPr>
            <a:r>
              <a:rPr lang="en-US" sz="4299">
                <a:solidFill>
                  <a:srgbClr val="000000"/>
                </a:solidFill>
                <a:latin typeface="Times New Roman"/>
              </a:rPr>
              <a:t>Năm học: 2023 - 2024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0" y="6730732"/>
            <a:ext cx="4589192" cy="3404346"/>
          </a:xfrm>
          <a:custGeom>
            <a:avLst/>
            <a:gdLst/>
            <a:ahLst/>
            <a:cxnLst/>
            <a:rect r="r" b="b" t="t" l="l"/>
            <a:pathLst>
              <a:path h="3404346" w="4589192">
                <a:moveTo>
                  <a:pt x="0" y="0"/>
                </a:moveTo>
                <a:lnTo>
                  <a:pt x="4589192" y="0"/>
                </a:lnTo>
                <a:lnTo>
                  <a:pt x="4589192" y="3404346"/>
                </a:lnTo>
                <a:lnTo>
                  <a:pt x="0" y="340434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DC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577385" y="1928333"/>
            <a:ext cx="11133230" cy="5022605"/>
          </a:xfrm>
          <a:custGeom>
            <a:avLst/>
            <a:gdLst/>
            <a:ahLst/>
            <a:cxnLst/>
            <a:rect r="r" b="b" t="t" l="l"/>
            <a:pathLst>
              <a:path h="5022605" w="11133230">
                <a:moveTo>
                  <a:pt x="0" y="0"/>
                </a:moveTo>
                <a:lnTo>
                  <a:pt x="11133230" y="0"/>
                </a:lnTo>
                <a:lnTo>
                  <a:pt x="11133230" y="5022605"/>
                </a:lnTo>
                <a:lnTo>
                  <a:pt x="0" y="5022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6701828"/>
            <a:ext cx="5059105" cy="3992094"/>
          </a:xfrm>
          <a:custGeom>
            <a:avLst/>
            <a:gdLst/>
            <a:ahLst/>
            <a:cxnLst/>
            <a:rect r="r" b="b" t="t" l="l"/>
            <a:pathLst>
              <a:path h="3992094" w="5059105">
                <a:moveTo>
                  <a:pt x="0" y="0"/>
                </a:moveTo>
                <a:lnTo>
                  <a:pt x="5059105" y="0"/>
                </a:lnTo>
                <a:lnTo>
                  <a:pt x="5059105" y="3992094"/>
                </a:lnTo>
                <a:lnTo>
                  <a:pt x="0" y="39920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041807" y="522502"/>
            <a:ext cx="4489380" cy="2992920"/>
          </a:xfrm>
          <a:custGeom>
            <a:avLst/>
            <a:gdLst/>
            <a:ahLst/>
            <a:cxnLst/>
            <a:rect r="r" b="b" t="t" l="l"/>
            <a:pathLst>
              <a:path h="2992920" w="4489380">
                <a:moveTo>
                  <a:pt x="0" y="0"/>
                </a:moveTo>
                <a:lnTo>
                  <a:pt x="4489380" y="0"/>
                </a:lnTo>
                <a:lnTo>
                  <a:pt x="4489380" y="2992920"/>
                </a:lnTo>
                <a:lnTo>
                  <a:pt x="0" y="29929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6118" t="0" r="-117584" b="-160047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674027" y="3505711"/>
            <a:ext cx="9384428" cy="23303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64"/>
              </a:lnSpc>
            </a:pPr>
            <a:r>
              <a:rPr lang="en-US" sz="9277">
                <a:solidFill>
                  <a:srgbClr val="DE602A"/>
                </a:solidFill>
                <a:latin typeface="Times New Roman"/>
              </a:rPr>
              <a:t>Bài hát: Đoàn tàu nhỏ xíu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0" y="522502"/>
            <a:ext cx="4217493" cy="2811662"/>
          </a:xfrm>
          <a:custGeom>
            <a:avLst/>
            <a:gdLst/>
            <a:ahLst/>
            <a:cxnLst/>
            <a:rect r="r" b="b" t="t" l="l"/>
            <a:pathLst>
              <a:path h="2811662" w="4217493">
                <a:moveTo>
                  <a:pt x="0" y="0"/>
                </a:moveTo>
                <a:lnTo>
                  <a:pt x="4217493" y="0"/>
                </a:lnTo>
                <a:lnTo>
                  <a:pt x="4217493" y="2811662"/>
                </a:lnTo>
                <a:lnTo>
                  <a:pt x="0" y="28116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6118" t="0" r="-117584" b="-160047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638800" y="7441197"/>
            <a:ext cx="7315200" cy="1704442"/>
          </a:xfrm>
          <a:custGeom>
            <a:avLst/>
            <a:gdLst/>
            <a:ahLst/>
            <a:cxnLst/>
            <a:rect r="r" b="b" t="t" l="l"/>
            <a:pathLst>
              <a:path h="1704442" w="7315200">
                <a:moveTo>
                  <a:pt x="0" y="0"/>
                </a:moveTo>
                <a:lnTo>
                  <a:pt x="7315200" y="0"/>
                </a:lnTo>
                <a:lnTo>
                  <a:pt x="7315200" y="1704442"/>
                </a:lnTo>
                <a:lnTo>
                  <a:pt x="0" y="17044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254868" y="7613069"/>
            <a:ext cx="4661613" cy="1217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89"/>
              </a:lnSpc>
            </a:pPr>
            <a:r>
              <a:rPr lang="en-US" sz="7063">
                <a:solidFill>
                  <a:srgbClr val="FFFFFF"/>
                </a:solidFill>
                <a:latin typeface="Schoolbell"/>
              </a:rPr>
              <a:t>Let's start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4058455" y="5634500"/>
            <a:ext cx="4229545" cy="4652500"/>
          </a:xfrm>
          <a:custGeom>
            <a:avLst/>
            <a:gdLst/>
            <a:ahLst/>
            <a:cxnLst/>
            <a:rect r="r" b="b" t="t" l="l"/>
            <a:pathLst>
              <a:path h="4652500" w="4229545">
                <a:moveTo>
                  <a:pt x="0" y="0"/>
                </a:moveTo>
                <a:lnTo>
                  <a:pt x="4229545" y="0"/>
                </a:lnTo>
                <a:lnTo>
                  <a:pt x="4229545" y="4652500"/>
                </a:lnTo>
                <a:lnTo>
                  <a:pt x="0" y="46525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5844908" y="391837"/>
            <a:ext cx="6598183" cy="1579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17"/>
              </a:lnSpc>
              <a:spcBef>
                <a:spcPct val="0"/>
              </a:spcBef>
            </a:pPr>
            <a:r>
              <a:rPr lang="en-US" sz="8298">
                <a:solidFill>
                  <a:srgbClr val="29B0EF"/>
                </a:solidFill>
                <a:latin typeface="Times New Roman"/>
              </a:rPr>
              <a:t>Khởi động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DC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556988" y="1028700"/>
            <a:ext cx="11735833" cy="1493651"/>
          </a:xfrm>
          <a:custGeom>
            <a:avLst/>
            <a:gdLst/>
            <a:ahLst/>
            <a:cxnLst/>
            <a:rect r="r" b="b" t="t" l="l"/>
            <a:pathLst>
              <a:path h="1493651" w="11735833">
                <a:moveTo>
                  <a:pt x="0" y="0"/>
                </a:moveTo>
                <a:lnTo>
                  <a:pt x="11735833" y="0"/>
                </a:lnTo>
                <a:lnTo>
                  <a:pt x="11735833" y="1493651"/>
                </a:lnTo>
                <a:lnTo>
                  <a:pt x="0" y="14936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336666" y="14933"/>
            <a:ext cx="3916439" cy="2610959"/>
          </a:xfrm>
          <a:custGeom>
            <a:avLst/>
            <a:gdLst/>
            <a:ahLst/>
            <a:cxnLst/>
            <a:rect r="r" b="b" t="t" l="l"/>
            <a:pathLst>
              <a:path h="2610959" w="3916439">
                <a:moveTo>
                  <a:pt x="0" y="0"/>
                </a:moveTo>
                <a:lnTo>
                  <a:pt x="3916439" y="0"/>
                </a:lnTo>
                <a:lnTo>
                  <a:pt x="3916439" y="2610959"/>
                </a:lnTo>
                <a:lnTo>
                  <a:pt x="0" y="26109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6118" t="0" r="-117584" b="-160047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636353" y="1316585"/>
            <a:ext cx="3919410" cy="2612940"/>
          </a:xfrm>
          <a:custGeom>
            <a:avLst/>
            <a:gdLst/>
            <a:ahLst/>
            <a:cxnLst/>
            <a:rect r="r" b="b" t="t" l="l"/>
            <a:pathLst>
              <a:path h="2612940" w="3919410">
                <a:moveTo>
                  <a:pt x="0" y="0"/>
                </a:moveTo>
                <a:lnTo>
                  <a:pt x="3919410" y="0"/>
                </a:lnTo>
                <a:lnTo>
                  <a:pt x="3919410" y="2612940"/>
                </a:lnTo>
                <a:lnTo>
                  <a:pt x="0" y="26129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6118" t="0" r="-117584" b="-160047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6805200" y="3810046"/>
            <a:ext cx="9043890" cy="2028005"/>
            <a:chOff x="0" y="0"/>
            <a:chExt cx="2381930" cy="53412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381930" cy="534125"/>
            </a:xfrm>
            <a:custGeom>
              <a:avLst/>
              <a:gdLst/>
              <a:ahLst/>
              <a:cxnLst/>
              <a:rect r="r" b="b" t="t" l="l"/>
              <a:pathLst>
                <a:path h="534125" w="2381930">
                  <a:moveTo>
                    <a:pt x="84748" y="0"/>
                  </a:moveTo>
                  <a:lnTo>
                    <a:pt x="2297182" y="0"/>
                  </a:lnTo>
                  <a:cubicBezTo>
                    <a:pt x="2319658" y="0"/>
                    <a:pt x="2341214" y="8929"/>
                    <a:pt x="2357108" y="24822"/>
                  </a:cubicBezTo>
                  <a:cubicBezTo>
                    <a:pt x="2373001" y="40715"/>
                    <a:pt x="2381930" y="62271"/>
                    <a:pt x="2381930" y="84748"/>
                  </a:cubicBezTo>
                  <a:lnTo>
                    <a:pt x="2381930" y="449377"/>
                  </a:lnTo>
                  <a:cubicBezTo>
                    <a:pt x="2381930" y="471853"/>
                    <a:pt x="2373001" y="493409"/>
                    <a:pt x="2357108" y="509303"/>
                  </a:cubicBezTo>
                  <a:cubicBezTo>
                    <a:pt x="2341214" y="525196"/>
                    <a:pt x="2319658" y="534125"/>
                    <a:pt x="2297182" y="534125"/>
                  </a:cubicBezTo>
                  <a:lnTo>
                    <a:pt x="84748" y="534125"/>
                  </a:lnTo>
                  <a:cubicBezTo>
                    <a:pt x="62271" y="534125"/>
                    <a:pt x="40715" y="525196"/>
                    <a:pt x="24822" y="509303"/>
                  </a:cubicBezTo>
                  <a:cubicBezTo>
                    <a:pt x="8929" y="493409"/>
                    <a:pt x="0" y="471853"/>
                    <a:pt x="0" y="449377"/>
                  </a:cubicBezTo>
                  <a:lnTo>
                    <a:pt x="0" y="84748"/>
                  </a:lnTo>
                  <a:cubicBezTo>
                    <a:pt x="0" y="62271"/>
                    <a:pt x="8929" y="40715"/>
                    <a:pt x="24822" y="24822"/>
                  </a:cubicBezTo>
                  <a:cubicBezTo>
                    <a:pt x="40715" y="8929"/>
                    <a:pt x="62271" y="0"/>
                    <a:pt x="84748" y="0"/>
                  </a:cubicBezTo>
                  <a:close/>
                </a:path>
              </a:pathLst>
            </a:custGeom>
            <a:solidFill>
              <a:srgbClr val="FDA451"/>
            </a:solidFill>
            <a:ln w="9525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381930" cy="5722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true" flipV="false" rot="0">
            <a:off x="14405624" y="6480692"/>
            <a:ext cx="5546912" cy="4114800"/>
          </a:xfrm>
          <a:custGeom>
            <a:avLst/>
            <a:gdLst/>
            <a:ahLst/>
            <a:cxnLst/>
            <a:rect r="r" b="b" t="t" l="l"/>
            <a:pathLst>
              <a:path h="4114800" w="5546912">
                <a:moveTo>
                  <a:pt x="5546912" y="0"/>
                </a:moveTo>
                <a:lnTo>
                  <a:pt x="0" y="0"/>
                </a:lnTo>
                <a:lnTo>
                  <a:pt x="0" y="4114800"/>
                </a:lnTo>
                <a:lnTo>
                  <a:pt x="5546912" y="4114800"/>
                </a:lnTo>
                <a:lnTo>
                  <a:pt x="554691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>
            <a:grpSpLocks noChangeAspect="true"/>
          </p:cNvGrpSpPr>
          <p:nvPr/>
        </p:nvGrpSpPr>
        <p:grpSpPr>
          <a:xfrm rot="757665">
            <a:off x="2365708" y="3267394"/>
            <a:ext cx="3982001" cy="4625930"/>
            <a:chOff x="0" y="0"/>
            <a:chExt cx="5466080" cy="63500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439410" cy="6348730"/>
            </a:xfrm>
            <a:custGeom>
              <a:avLst/>
              <a:gdLst/>
              <a:ahLst/>
              <a:cxnLst/>
              <a:rect r="r" b="b" t="t" l="l"/>
              <a:pathLst>
                <a:path h="6348730" w="543941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247650" y="294640"/>
              <a:ext cx="4889500" cy="4693920"/>
            </a:xfrm>
            <a:custGeom>
              <a:avLst/>
              <a:gdLst/>
              <a:ahLst/>
              <a:cxnLst/>
              <a:rect r="r" b="b" t="t" l="l"/>
              <a:pathLst>
                <a:path h="4693920" w="488950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8"/>
              <a:stretch>
                <a:fillRect l="-14000" t="0" r="-1400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270" y="6350"/>
              <a:ext cx="5457190" cy="6342380"/>
            </a:xfrm>
            <a:custGeom>
              <a:avLst/>
              <a:gdLst/>
              <a:ahLst/>
              <a:cxnLst/>
              <a:rect r="r" b="b" t="t" l="l"/>
              <a:pathLst>
                <a:path h="6342380" w="545719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7620" y="0"/>
              <a:ext cx="5458460" cy="6344920"/>
            </a:xfrm>
            <a:custGeom>
              <a:avLst/>
              <a:gdLst/>
              <a:ahLst/>
              <a:cxnLst/>
              <a:rect r="r" b="b" t="t" l="l"/>
              <a:pathLst>
                <a:path h="6344920" w="545846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-1033782" y="5949790"/>
            <a:ext cx="4223365" cy="4645702"/>
          </a:xfrm>
          <a:custGeom>
            <a:avLst/>
            <a:gdLst/>
            <a:ahLst/>
            <a:cxnLst/>
            <a:rect r="r" b="b" t="t" l="l"/>
            <a:pathLst>
              <a:path h="4645702" w="4223365">
                <a:moveTo>
                  <a:pt x="0" y="0"/>
                </a:moveTo>
                <a:lnTo>
                  <a:pt x="4223365" y="0"/>
                </a:lnTo>
                <a:lnTo>
                  <a:pt x="4223365" y="4645702"/>
                </a:lnTo>
                <a:lnTo>
                  <a:pt x="0" y="464570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4744503" y="1415662"/>
            <a:ext cx="8798994" cy="1270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9000">
                <a:solidFill>
                  <a:srgbClr val="FFFEF7"/>
                </a:solidFill>
                <a:latin typeface="Times New Roman"/>
              </a:rPr>
              <a:t>Trọng động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124139" y="4177627"/>
            <a:ext cx="8724951" cy="1269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21"/>
              </a:lnSpc>
            </a:pPr>
            <a:r>
              <a:rPr lang="en-US" sz="6658">
                <a:solidFill>
                  <a:srgbClr val="FFFFFF"/>
                </a:solidFill>
                <a:latin typeface="Times New Roman"/>
              </a:rPr>
              <a:t>Bò chui qua cổng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DC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415154" y="3149996"/>
            <a:ext cx="11457693" cy="5168982"/>
          </a:xfrm>
          <a:custGeom>
            <a:avLst/>
            <a:gdLst/>
            <a:ahLst/>
            <a:cxnLst/>
            <a:rect r="r" b="b" t="t" l="l"/>
            <a:pathLst>
              <a:path h="5168982" w="11457693">
                <a:moveTo>
                  <a:pt x="0" y="0"/>
                </a:moveTo>
                <a:lnTo>
                  <a:pt x="11457692" y="0"/>
                </a:lnTo>
                <a:lnTo>
                  <a:pt x="11457692" y="5168982"/>
                </a:lnTo>
                <a:lnTo>
                  <a:pt x="0" y="51689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4536652" y="6653422"/>
            <a:ext cx="4221454" cy="3331111"/>
          </a:xfrm>
          <a:custGeom>
            <a:avLst/>
            <a:gdLst/>
            <a:ahLst/>
            <a:cxnLst/>
            <a:rect r="r" b="b" t="t" l="l"/>
            <a:pathLst>
              <a:path h="3331111" w="4221454">
                <a:moveTo>
                  <a:pt x="4221453" y="0"/>
                </a:moveTo>
                <a:lnTo>
                  <a:pt x="0" y="0"/>
                </a:lnTo>
                <a:lnTo>
                  <a:pt x="0" y="3331111"/>
                </a:lnTo>
                <a:lnTo>
                  <a:pt x="4221453" y="3331111"/>
                </a:lnTo>
                <a:lnTo>
                  <a:pt x="422145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981499" y="1028700"/>
            <a:ext cx="11238965" cy="1430414"/>
          </a:xfrm>
          <a:custGeom>
            <a:avLst/>
            <a:gdLst/>
            <a:ahLst/>
            <a:cxnLst/>
            <a:rect r="r" b="b" t="t" l="l"/>
            <a:pathLst>
              <a:path h="1430414" w="11238965">
                <a:moveTo>
                  <a:pt x="0" y="0"/>
                </a:moveTo>
                <a:lnTo>
                  <a:pt x="11238965" y="0"/>
                </a:lnTo>
                <a:lnTo>
                  <a:pt x="11238965" y="1430414"/>
                </a:lnTo>
                <a:lnTo>
                  <a:pt x="0" y="14304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070507" y="1469202"/>
            <a:ext cx="4217493" cy="2811662"/>
          </a:xfrm>
          <a:custGeom>
            <a:avLst/>
            <a:gdLst/>
            <a:ahLst/>
            <a:cxnLst/>
            <a:rect r="r" b="b" t="t" l="l"/>
            <a:pathLst>
              <a:path h="2811662" w="4217493">
                <a:moveTo>
                  <a:pt x="0" y="0"/>
                </a:moveTo>
                <a:lnTo>
                  <a:pt x="4217493" y="0"/>
                </a:lnTo>
                <a:lnTo>
                  <a:pt x="4217493" y="2811662"/>
                </a:lnTo>
                <a:lnTo>
                  <a:pt x="0" y="28116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6118" t="0" r="-117584" b="-160047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640363" y="6297503"/>
            <a:ext cx="4970261" cy="3687030"/>
          </a:xfrm>
          <a:custGeom>
            <a:avLst/>
            <a:gdLst/>
            <a:ahLst/>
            <a:cxnLst/>
            <a:rect r="r" b="b" t="t" l="l"/>
            <a:pathLst>
              <a:path h="3687030" w="4970261">
                <a:moveTo>
                  <a:pt x="0" y="0"/>
                </a:moveTo>
                <a:lnTo>
                  <a:pt x="4970261" y="0"/>
                </a:lnTo>
                <a:lnTo>
                  <a:pt x="4970261" y="3687030"/>
                </a:lnTo>
                <a:lnTo>
                  <a:pt x="0" y="36870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609296" y="1425187"/>
            <a:ext cx="7069408" cy="13521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48"/>
              </a:lnSpc>
            </a:pPr>
            <a:r>
              <a:rPr lang="en-US" sz="9600">
                <a:solidFill>
                  <a:srgbClr val="FFFEF7"/>
                </a:solidFill>
                <a:latin typeface="Times New Roman"/>
              </a:rPr>
              <a:t>Hồi tĩnh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-1508992" y="-377131"/>
            <a:ext cx="4217493" cy="2811662"/>
          </a:xfrm>
          <a:custGeom>
            <a:avLst/>
            <a:gdLst/>
            <a:ahLst/>
            <a:cxnLst/>
            <a:rect r="r" b="b" t="t" l="l"/>
            <a:pathLst>
              <a:path h="2811662" w="4217493">
                <a:moveTo>
                  <a:pt x="0" y="0"/>
                </a:moveTo>
                <a:lnTo>
                  <a:pt x="4217493" y="0"/>
                </a:lnTo>
                <a:lnTo>
                  <a:pt x="4217493" y="2811662"/>
                </a:lnTo>
                <a:lnTo>
                  <a:pt x="0" y="28116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6118" t="0" r="-117584" b="-160047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395350" y="3957014"/>
            <a:ext cx="10075850" cy="29761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09"/>
              </a:lnSpc>
              <a:spcBef>
                <a:spcPct val="0"/>
              </a:spcBef>
            </a:pPr>
            <a:r>
              <a:rPr lang="en-US" sz="8078">
                <a:solidFill>
                  <a:srgbClr val="000000"/>
                </a:solidFill>
                <a:latin typeface="Times New Roman"/>
              </a:rPr>
              <a:t>Bài hát: Em đi chơi thuyền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DC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577385" y="1928333"/>
            <a:ext cx="11133230" cy="5022605"/>
          </a:xfrm>
          <a:custGeom>
            <a:avLst/>
            <a:gdLst/>
            <a:ahLst/>
            <a:cxnLst/>
            <a:rect r="r" b="b" t="t" l="l"/>
            <a:pathLst>
              <a:path h="5022605" w="11133230">
                <a:moveTo>
                  <a:pt x="0" y="0"/>
                </a:moveTo>
                <a:lnTo>
                  <a:pt x="11133230" y="0"/>
                </a:lnTo>
                <a:lnTo>
                  <a:pt x="11133230" y="5022605"/>
                </a:lnTo>
                <a:lnTo>
                  <a:pt x="0" y="5022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246193" y="2003671"/>
            <a:ext cx="8254429" cy="4776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16"/>
              </a:lnSpc>
            </a:pPr>
            <a:r>
              <a:rPr lang="en-US" sz="8100" spc="105">
                <a:solidFill>
                  <a:srgbClr val="DE602A"/>
                </a:solidFill>
                <a:latin typeface="Times New Roman"/>
              </a:rPr>
              <a:t>HẸN GẶP LẠI CÁC CON VÀO BUỔI HỌC SAU</a:t>
            </a:r>
          </a:p>
          <a:p>
            <a:pPr algn="ctr">
              <a:lnSpc>
                <a:spcPts val="2624"/>
              </a:lnSpc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0" y="1028700"/>
            <a:ext cx="4217493" cy="2811662"/>
          </a:xfrm>
          <a:custGeom>
            <a:avLst/>
            <a:gdLst/>
            <a:ahLst/>
            <a:cxnLst/>
            <a:rect r="r" b="b" t="t" l="l"/>
            <a:pathLst>
              <a:path h="2811662" w="4217493">
                <a:moveTo>
                  <a:pt x="0" y="0"/>
                </a:moveTo>
                <a:lnTo>
                  <a:pt x="4217493" y="0"/>
                </a:lnTo>
                <a:lnTo>
                  <a:pt x="4217493" y="2811662"/>
                </a:lnTo>
                <a:lnTo>
                  <a:pt x="0" y="28116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6118" t="0" r="-117584" b="-160047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486400" y="7288797"/>
            <a:ext cx="7315200" cy="1704442"/>
          </a:xfrm>
          <a:custGeom>
            <a:avLst/>
            <a:gdLst/>
            <a:ahLst/>
            <a:cxnLst/>
            <a:rect r="r" b="b" t="t" l="l"/>
            <a:pathLst>
              <a:path h="1704442" w="7315200">
                <a:moveTo>
                  <a:pt x="0" y="0"/>
                </a:moveTo>
                <a:lnTo>
                  <a:pt x="7315200" y="0"/>
                </a:lnTo>
                <a:lnTo>
                  <a:pt x="7315200" y="1704442"/>
                </a:lnTo>
                <a:lnTo>
                  <a:pt x="0" y="17044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7102468" y="7460669"/>
            <a:ext cx="4661613" cy="1217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89"/>
              </a:lnSpc>
            </a:pPr>
            <a:r>
              <a:rPr lang="en-US" sz="7063">
                <a:solidFill>
                  <a:srgbClr val="FFFFFF"/>
                </a:solidFill>
                <a:latin typeface="Schoolbell"/>
              </a:rPr>
              <a:t>Bye bye!! 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-88477" y="6101847"/>
            <a:ext cx="4551570" cy="4261925"/>
          </a:xfrm>
          <a:custGeom>
            <a:avLst/>
            <a:gdLst/>
            <a:ahLst/>
            <a:cxnLst/>
            <a:rect r="r" b="b" t="t" l="l"/>
            <a:pathLst>
              <a:path h="4261925" w="4551570">
                <a:moveTo>
                  <a:pt x="0" y="0"/>
                </a:moveTo>
                <a:lnTo>
                  <a:pt x="4551570" y="0"/>
                </a:lnTo>
                <a:lnTo>
                  <a:pt x="4551570" y="4261925"/>
                </a:lnTo>
                <a:lnTo>
                  <a:pt x="0" y="42619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4061972" y="2223478"/>
            <a:ext cx="4587453" cy="3628258"/>
          </a:xfrm>
          <a:custGeom>
            <a:avLst/>
            <a:gdLst/>
            <a:ahLst/>
            <a:cxnLst/>
            <a:rect r="r" b="b" t="t" l="l"/>
            <a:pathLst>
              <a:path h="3628258" w="4587453">
                <a:moveTo>
                  <a:pt x="4587453" y="0"/>
                </a:moveTo>
                <a:lnTo>
                  <a:pt x="0" y="0"/>
                </a:lnTo>
                <a:lnTo>
                  <a:pt x="0" y="3628258"/>
                </a:lnTo>
                <a:lnTo>
                  <a:pt x="4587453" y="3628258"/>
                </a:lnTo>
                <a:lnTo>
                  <a:pt x="4587453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061972" y="6939860"/>
            <a:ext cx="14253201" cy="4872003"/>
          </a:xfrm>
          <a:custGeom>
            <a:avLst/>
            <a:gdLst/>
            <a:ahLst/>
            <a:cxnLst/>
            <a:rect r="r" b="b" t="t" l="l"/>
            <a:pathLst>
              <a:path h="4872003" w="14253201">
                <a:moveTo>
                  <a:pt x="0" y="0"/>
                </a:moveTo>
                <a:lnTo>
                  <a:pt x="14253201" y="0"/>
                </a:lnTo>
                <a:lnTo>
                  <a:pt x="14253201" y="4872003"/>
                </a:lnTo>
                <a:lnTo>
                  <a:pt x="0" y="487200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DAFzZKO13_0</dc:identifier>
  <dcterms:modified xsi:type="dcterms:W3CDTF">2011-08-01T06:04:30Z</dcterms:modified>
  <cp:revision>1</cp:revision>
  <dc:title>Nhiều màu sắc Họa tiết và Hình dạng Trừu tượng Lời chúc mừng Bạn thân nhất Bản thuyết trình Vui nhộn</dc:title>
</cp:coreProperties>
</file>