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56" r:id="rId6"/>
    <p:sldId id="266" r:id="rId7"/>
    <p:sldId id="258" r:id="rId8"/>
    <p:sldId id="259" r:id="rId9"/>
    <p:sldId id="260" r:id="rId10"/>
    <p:sldId id="261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519E-FE26-41F5-9AD1-B9DF9BA52AC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61d6f66bbb2b4633e1c7b1851060f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136" y="1371600"/>
            <a:ext cx="57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Đ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BIÊN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ẦM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237" y="2209800"/>
            <a:ext cx="50926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ỂN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NGÔN NG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Ữ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Chi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ứa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MGN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0" y="0"/>
            <a:ext cx="48768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292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70301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ểu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b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3960" y="1101298"/>
            <a:ext cx="695490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3960" y="2362200"/>
            <a:ext cx="6954908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34440" y="3733800"/>
            <a:ext cx="6924428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reng,reng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5105400"/>
            <a:ext cx="693966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đã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5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3841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ãy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bi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ịch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ỏng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7930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ình nền giáo án\fca578a36bec71eda540cdc01dfbba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566148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ớp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 l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633692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745467"/>
            <a:ext cx="5394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6909" y="4657040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40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572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chi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1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ne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1120" y="457200"/>
            <a:ext cx="3842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ỊNH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1" y="1288197"/>
            <a:ext cx="75660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8029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5" y="2388414"/>
            <a:ext cx="3850665" cy="21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3" y="477583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642485"/>
            <a:ext cx="3340875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6" y="44929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881396"/>
            <a:ext cx="76962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Phương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pháp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67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876800" y="304800"/>
            <a:ext cx="42672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68584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371600"/>
            <a:ext cx="907942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381000"/>
            <a:ext cx="54102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D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295400"/>
            <a:ext cx="911351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340" y="304800"/>
            <a:ext cx="4495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6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85" y="0"/>
            <a:ext cx="9194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228600"/>
            <a:ext cx="59436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236498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519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11</cp:revision>
  <dcterms:created xsi:type="dcterms:W3CDTF">2021-11-13T13:18:03Z</dcterms:created>
  <dcterms:modified xsi:type="dcterms:W3CDTF">2023-10-30T05:43:53Z</dcterms:modified>
</cp:coreProperties>
</file>