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59" r:id="rId10"/>
    <p:sldId id="272" r:id="rId11"/>
    <p:sldId id="267" r:id="rId12"/>
    <p:sldId id="268" r:id="rId13"/>
    <p:sldId id="27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D13870-A728-5B15-6FDE-95D2630F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488"/>
            <a:ext cx="12192000" cy="68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F931CB-6A25-84BB-8DF9-71782DBFB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4BD2BF-1E2C-DCA7-5CCC-3EAE56753E01}"/>
              </a:ext>
            </a:extLst>
          </p:cNvPr>
          <p:cNvSpPr/>
          <p:nvPr/>
        </p:nvSpPr>
        <p:spPr>
          <a:xfrm>
            <a:off x="3358736" y="564511"/>
            <a:ext cx="5474524" cy="950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259FA-F93F-D8F7-C9ED-7DDF2871E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282" y="1514537"/>
            <a:ext cx="963431" cy="963431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49EA6D-2C7B-3854-1911-1C5FDF5C95FD}"/>
              </a:ext>
            </a:extLst>
          </p:cNvPr>
          <p:cNvSpPr txBox="1"/>
          <p:nvPr/>
        </p:nvSpPr>
        <p:spPr>
          <a:xfrm>
            <a:off x="2419950" y="2477968"/>
            <a:ext cx="7637843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LĨNH VỰC : PHÁT TRIỂN THẨM MỸ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TẠO HÌNH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: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thuỷ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ấn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(24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36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Thu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2023 - 2024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E97D89-6AE0-64D5-995D-570BDFAED149}"/>
              </a:ext>
            </a:extLst>
          </p:cNvPr>
          <p:cNvCxnSpPr/>
          <p:nvPr/>
        </p:nvCxnSpPr>
        <p:spPr>
          <a:xfrm>
            <a:off x="5103018" y="1371601"/>
            <a:ext cx="1985962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F931CB-6A25-84BB-8DF9-71782DBFB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4BD2BF-1E2C-DCA7-5CCC-3EAE56753E01}"/>
              </a:ext>
            </a:extLst>
          </p:cNvPr>
          <p:cNvSpPr/>
          <p:nvPr/>
        </p:nvSpPr>
        <p:spPr>
          <a:xfrm>
            <a:off x="3358736" y="564511"/>
            <a:ext cx="5474524" cy="950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9EA6D-2C7B-3854-1911-1C5FDF5C95FD}"/>
              </a:ext>
            </a:extLst>
          </p:cNvPr>
          <p:cNvSpPr txBox="1"/>
          <p:nvPr/>
        </p:nvSpPr>
        <p:spPr>
          <a:xfrm>
            <a:off x="2408075" y="2418591"/>
            <a:ext cx="7637843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3AC0C0-F03E-170A-B079-BD5176296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44F8A3-1F02-96E8-314C-4EB5DDA69977}"/>
              </a:ext>
            </a:extLst>
          </p:cNvPr>
          <p:cNvSpPr/>
          <p:nvPr/>
        </p:nvSpPr>
        <p:spPr>
          <a:xfrm>
            <a:off x="2470066" y="2876798"/>
            <a:ext cx="6341423" cy="1080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248BB-DD3C-5C3E-0CF3-B9776DBEF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6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7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715DE3-FCCC-A737-3FA6-AD3C802CF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732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2B608-6378-41BF-0B36-2111D4600B8B}"/>
              </a:ext>
            </a:extLst>
          </p:cNvPr>
          <p:cNvSpPr/>
          <p:nvPr/>
        </p:nvSpPr>
        <p:spPr>
          <a:xfrm flipH="1">
            <a:off x="2781299" y="2686050"/>
            <a:ext cx="6629400" cy="2085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>
                <a:solidFill>
                  <a:schemeClr val="accent5">
                    <a:lumMod val="75000"/>
                  </a:schemeClr>
                </a:solidFill>
                <a:latin typeface=".VnArabia" panose="020B7200000000000000" pitchFamily="34" charset="0"/>
              </a:rPr>
              <a:t>Xứ</a:t>
            </a:r>
            <a:r>
              <a:rPr lang="en-US" sz="5400" b="1" i="1" dirty="0">
                <a:solidFill>
                  <a:schemeClr val="accent5">
                    <a:lumMod val="75000"/>
                  </a:schemeClr>
                </a:solidFill>
                <a:latin typeface=".VnArabia" panose="020B7200000000000000" pitchFamily="34" charset="0"/>
              </a:rPr>
              <a:t> </a:t>
            </a:r>
            <a:r>
              <a:rPr lang="en-US" sz="5400" b="1" i="1" dirty="0" err="1">
                <a:solidFill>
                  <a:schemeClr val="accent5">
                    <a:lumMod val="75000"/>
                  </a:schemeClr>
                </a:solidFill>
                <a:latin typeface=".VnArabia" panose="020B7200000000000000" pitchFamily="34" charset="0"/>
              </a:rPr>
              <a:t>sở</a:t>
            </a:r>
            <a:r>
              <a:rPr lang="en-US" sz="5400" b="1" i="1" dirty="0">
                <a:solidFill>
                  <a:schemeClr val="accent5">
                    <a:lumMod val="75000"/>
                  </a:schemeClr>
                </a:solidFill>
                <a:latin typeface=".VnArabia" panose="020B7200000000000000" pitchFamily="34" charset="0"/>
              </a:rPr>
              <a:t> </a:t>
            </a:r>
            <a:r>
              <a:rPr lang="en-US" sz="5400" b="1" i="1" dirty="0" err="1">
                <a:solidFill>
                  <a:schemeClr val="accent5">
                    <a:lumMod val="75000"/>
                  </a:schemeClr>
                </a:solidFill>
                <a:latin typeface=".VnArabia" panose="020B7200000000000000" pitchFamily="34" charset="0"/>
              </a:rPr>
              <a:t>cầu</a:t>
            </a:r>
            <a:r>
              <a:rPr lang="en-US" sz="5400" b="1" i="1" dirty="0">
                <a:solidFill>
                  <a:schemeClr val="accent5">
                    <a:lumMod val="75000"/>
                  </a:schemeClr>
                </a:solidFill>
                <a:latin typeface=".VnArabia" panose="020B7200000000000000" pitchFamily="34" charset="0"/>
              </a:rPr>
              <a:t> </a:t>
            </a:r>
            <a:r>
              <a:rPr lang="en-US" sz="5400" b="1" i="1" dirty="0" err="1">
                <a:solidFill>
                  <a:schemeClr val="accent5">
                    <a:lumMod val="75000"/>
                  </a:schemeClr>
                </a:solidFill>
                <a:latin typeface=".VnArabia" panose="020B7200000000000000" pitchFamily="34" charset="0"/>
              </a:rPr>
              <a:t>vồng</a:t>
            </a:r>
            <a:endParaRPr lang="en-US" sz="5400" b="1" i="1" dirty="0">
              <a:solidFill>
                <a:schemeClr val="accent5">
                  <a:lumMod val="75000"/>
                </a:schemeClr>
              </a:solidFill>
              <a:latin typeface=".VnArabia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9359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B6086-5454-FDF7-4AA2-2DD40CD31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400"/>
            <a:ext cx="11830050" cy="655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1396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2F333-8D1B-FCE8-227F-64C96F686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400"/>
            <a:ext cx="11830050" cy="655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1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124F9-034E-84AB-F278-DFF44352B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71450"/>
            <a:ext cx="11830050" cy="6515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2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1B6E22-E898-7043-F9F0-1044A7C05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66687"/>
            <a:ext cx="11830050" cy="6524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0379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AD5F7E-C864-03B1-CFFA-EFCEB41DD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42887"/>
            <a:ext cx="11830050" cy="6372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12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B2B077-AEA5-408B-FE4B-BF0989B8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08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A6434-E437-2F58-A8F9-A0D5825AB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00012"/>
            <a:ext cx="11830050" cy="6657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0075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41EDCD-E1C9-A1A0-1023-A8B62CDDB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3756" y="-154379"/>
            <a:ext cx="12742225" cy="7469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986420-E0A1-6A13-F10A-E916038CB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98" y="370865"/>
            <a:ext cx="11483439" cy="6068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557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6816</TotalTime>
  <Words>65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.VnArabia</vt:lpstr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2023-11-13T23:01:23Z</dcterms:created>
  <dcterms:modified xsi:type="dcterms:W3CDTF">2023-12-25T07:28:11Z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237D725A-F02B-4F74-BCDF-5C22FD886AE6</vt:lpwstr>
  </property>
  <property fmtid="{D5CDD505-2E9C-101B-9397-08002B2CF9AE}" pid="3" name="ArticulatePath">
    <vt:lpwstr>Presentation1</vt:lpwstr>
  </property>
</Properties>
</file>