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68" r:id="rId6"/>
    <p:sldId id="262" r:id="rId7"/>
    <p:sldId id="260" r:id="rId8"/>
    <p:sldId id="264" r:id="rId9"/>
    <p:sldId id="261" r:id="rId10"/>
    <p:sldId id="256" r:id="rId11"/>
    <p:sldId id="257" r:id="rId12"/>
    <p:sldId id="25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17E8-C06F-45B4-BE23-5076F92B1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99E16-7648-430E-B0A2-F67A22181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69552-CE41-481F-9AAF-ACB5C6B1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E64-5ECC-4FE4-8DB5-6A4CA85C4EB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99D87-B5A8-433D-8F08-A5B2F9B4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B894-03CC-4E86-A06D-A46723F9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780A-4524-4CA5-8DF1-85AB94D8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9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DDD1-93C7-4D25-9D82-FB28569D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DE4CF-E1A6-4949-8AB2-189E8F6AC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063FB-C949-4CB0-BA65-783B240C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E64-5ECC-4FE4-8DB5-6A4CA85C4EB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12318-B9C5-48A8-B5E1-17642A7A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FBDF-5655-497E-A90E-AACB8F5D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780A-4524-4CA5-8DF1-85AB94D8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2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EC040C-56D7-4B70-95BC-8EF0160A9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371FD-3F81-48E3-BA84-A50CDA4BB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C220E-69D3-4EE2-8833-E5C7D952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E64-5ECC-4FE4-8DB5-6A4CA85C4EB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E1482-553E-4229-9A01-5963BB92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B410B-677A-4DEF-8CB2-759066C7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780A-4524-4CA5-8DF1-85AB94D8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3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0047-52EE-4724-9ACC-D052E77B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1116D-AAAA-44C8-81BA-A4E69D68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C8298-CE96-496A-9C0D-AE9B5D99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E64-5ECC-4FE4-8DB5-6A4CA85C4EB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D5914-A7FE-4E32-B748-F44DBDAA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BD4EC-0F91-478F-8E01-8347F77F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780A-4524-4CA5-8DF1-85AB94D8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9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7664-AD15-4A64-B0BB-AEC3439AC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58336-C1B6-477F-893B-117265397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4C9F4-E596-444C-B10A-0DF1A40E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E64-5ECC-4FE4-8DB5-6A4CA85C4EB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D5CC-7999-4A15-9DDF-E5386073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3E35B-A313-4085-AF0F-337ACCC8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780A-4524-4CA5-8DF1-85AB94D8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2B7A-BE74-4B79-B077-1F1AA5B5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3227E-818E-4A98-A16C-E17E91C3E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2D6D3-4507-4586-A376-C354C3521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626A5-E476-4C84-ADA0-5221104D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E64-5ECC-4FE4-8DB5-6A4CA85C4EB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D72D2-EC88-4A82-8DE6-15564CB0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239CA-1436-4761-9910-F210097A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780A-4524-4CA5-8DF1-85AB94D8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9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91D79-B587-4DF2-9422-469ABDC1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37748-3B8E-419B-A258-4B025B061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62A61-7001-4325-936A-3E7B23705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C747F0-6EB4-4205-805A-FCD929A11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6E749-A778-4E07-B86B-08A674A57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9353A-4BDA-46D4-9978-88A6F310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E64-5ECC-4FE4-8DB5-6A4CA85C4EB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3C0AB4-FEE8-4E2C-8EB3-377269D5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8CD8AF-9A84-487C-A362-54718695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780A-4524-4CA5-8DF1-85AB94D8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1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94372-83A4-4AA8-A28A-747D5EF1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F3DE4-8D3E-443F-8FFC-7198ED91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E64-5ECC-4FE4-8DB5-6A4CA85C4EB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96597-3D7C-4367-B8F9-8E3AF82A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1A84F-4CAB-4904-8799-8AFEE8CD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780A-4524-4CA5-8DF1-85AB94D8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296B7-6457-4CAA-945D-F76E8417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E64-5ECC-4FE4-8DB5-6A4CA85C4EB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32DA0-55A8-42D3-869D-39C795DE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21C15-04A7-4BC5-B56B-D0B7D5F5F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780A-4524-4CA5-8DF1-85AB94D8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7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54F90-6EA7-4AA3-A366-42F29A37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CE93A-201E-423E-B553-767FD4B35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F2956-B0CF-4A68-8D78-40ED4E084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BFC81-6785-4683-A336-79AE13351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E64-5ECC-4FE4-8DB5-6A4CA85C4EB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BB883-79B5-4DD5-8D11-9C101035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E81C-4F61-47E2-AD1F-B8D7D32E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780A-4524-4CA5-8DF1-85AB94D8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3F45B-BE1E-4CF2-88B9-6CA8F616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8EC55-C3DA-47D1-9623-0BA7A167E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F8FBD-E3CC-407E-B3DC-9C3CFA290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E06E3-259B-4BE7-85D8-816EE5ED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AE64-5ECC-4FE4-8DB5-6A4CA85C4EB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F1BF3-8DC3-4998-B82A-B9D4A076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BA0DA-F6F8-4069-80C1-5C9F56D8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780A-4524-4CA5-8DF1-85AB94D8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5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BC1629-CDEB-4359-B3E9-B790AD6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8414C-C5B9-4AEB-8E7C-48D5EFD82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EDEFC-4A98-4E49-9378-AA80E06D3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5AE64-5ECC-4FE4-8DB5-6A4CA85C4EB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EC907-B82D-4867-B208-102551C9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F6CB1-716D-4639-BDB1-BF2B0C345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3780A-4524-4CA5-8DF1-85AB94D8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8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9.jp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.jp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crdownload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1FAB70-5AF2-4BF7-AC2A-808ED2D4B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CA0093-D7ED-4BD9-83B7-9DE8AB9EF2B9}"/>
              </a:ext>
            </a:extLst>
          </p:cNvPr>
          <p:cNvSpPr txBox="1"/>
          <p:nvPr/>
        </p:nvSpPr>
        <p:spPr>
          <a:xfrm>
            <a:off x="2783234" y="663282"/>
            <a:ext cx="6625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LONG BIÊN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D94435-7643-461E-9B69-C81B3D31C50E}"/>
              </a:ext>
            </a:extLst>
          </p:cNvPr>
          <p:cNvSpPr txBox="1"/>
          <p:nvPr/>
        </p:nvSpPr>
        <p:spPr>
          <a:xfrm>
            <a:off x="3518210" y="2294571"/>
            <a:ext cx="5155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F94E4-6CEF-4219-9EE7-015162D5A948}"/>
              </a:ext>
            </a:extLst>
          </p:cNvPr>
          <p:cNvSpPr txBox="1"/>
          <p:nvPr/>
        </p:nvSpPr>
        <p:spPr>
          <a:xfrm>
            <a:off x="3107120" y="3532160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B4A1D2-DE44-429A-8334-9AD1F85A0C55}"/>
              </a:ext>
            </a:extLst>
          </p:cNvPr>
          <p:cNvSpPr txBox="1"/>
          <p:nvPr/>
        </p:nvSpPr>
        <p:spPr>
          <a:xfrm>
            <a:off x="3107120" y="3993825"/>
            <a:ext cx="3545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6EFE7F-62D8-42BE-AADC-9A26F311FD94}"/>
              </a:ext>
            </a:extLst>
          </p:cNvPr>
          <p:cNvSpPr txBox="1"/>
          <p:nvPr/>
        </p:nvSpPr>
        <p:spPr>
          <a:xfrm>
            <a:off x="3107120" y="4510035"/>
            <a:ext cx="297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MGN( 4-5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4A59D9-9AF5-48CC-BD21-A471AFED9D5E}"/>
              </a:ext>
            </a:extLst>
          </p:cNvPr>
          <p:cNvSpPr txBox="1"/>
          <p:nvPr/>
        </p:nvSpPr>
        <p:spPr>
          <a:xfrm>
            <a:off x="3876054" y="1420144"/>
            <a:ext cx="4048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FCA38A-D2BE-4490-A829-B6783D1ED2CE}"/>
              </a:ext>
            </a:extLst>
          </p:cNvPr>
          <p:cNvSpPr txBox="1"/>
          <p:nvPr/>
        </p:nvSpPr>
        <p:spPr>
          <a:xfrm>
            <a:off x="3876054" y="265932"/>
            <a:ext cx="528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UBNN QUẬN LONG BIÊN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45623" y="5697415"/>
            <a:ext cx="277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Năm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học</a:t>
            </a:r>
            <a:r>
              <a:rPr lang="en-US" b="1" dirty="0" smtClean="0">
                <a:solidFill>
                  <a:srgbClr val="FFC000"/>
                </a:solidFill>
              </a:rPr>
              <a:t>: 2022 - 2023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8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4FCB7A-84D7-4ECE-81C2-8E41DE049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9835AD-24C0-4202-9614-F5DBFC5F6462}"/>
              </a:ext>
            </a:extLst>
          </p:cNvPr>
          <p:cNvSpPr txBox="1"/>
          <p:nvPr/>
        </p:nvSpPr>
        <p:spPr>
          <a:xfrm>
            <a:off x="1775791" y="2921168"/>
            <a:ext cx="9196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4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22C86-D9D6-4FD8-BAAC-FC4841005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3B0237-0E45-4BE3-8955-CB969F702642}"/>
              </a:ext>
            </a:extLst>
          </p:cNvPr>
          <p:cNvSpPr/>
          <p:nvPr/>
        </p:nvSpPr>
        <p:spPr>
          <a:xfrm>
            <a:off x="1354205" y="390939"/>
            <a:ext cx="8163340" cy="7288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DBADF8-6FEA-46EB-B938-2E1EDE144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8" y="1653208"/>
            <a:ext cx="4905784" cy="3551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46B27F-2973-4CC3-80D3-BD128801F9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35" y="1653209"/>
            <a:ext cx="5211823" cy="35515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D56DC1-1886-4DC6-8E48-E36468BFBB80}"/>
              </a:ext>
            </a:extLst>
          </p:cNvPr>
          <p:cNvSpPr/>
          <p:nvPr/>
        </p:nvSpPr>
        <p:spPr>
          <a:xfrm>
            <a:off x="916882" y="5542721"/>
            <a:ext cx="3562353" cy="765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      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39704C-C461-486E-9213-C4CB8C6C83DF}"/>
              </a:ext>
            </a:extLst>
          </p:cNvPr>
          <p:cNvSpPr/>
          <p:nvPr/>
        </p:nvSpPr>
        <p:spPr>
          <a:xfrm>
            <a:off x="7236928" y="5476459"/>
            <a:ext cx="3562353" cy="765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933EEF-57A7-4872-A445-A6D1E7BC0EDB}"/>
              </a:ext>
            </a:extLst>
          </p:cNvPr>
          <p:cNvCxnSpPr>
            <a:cxnSpLocks/>
          </p:cNvCxnSpPr>
          <p:nvPr/>
        </p:nvCxnSpPr>
        <p:spPr>
          <a:xfrm>
            <a:off x="4023360" y="13193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E5265DD-328D-4B5A-BBC1-E198A00195E4}"/>
              </a:ext>
            </a:extLst>
          </p:cNvPr>
          <p:cNvSpPr/>
          <p:nvPr/>
        </p:nvSpPr>
        <p:spPr>
          <a:xfrm>
            <a:off x="10449522" y="159669"/>
            <a:ext cx="1051559" cy="944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6AE908-3336-4C27-A1EE-4CDECC72EDE8}"/>
              </a:ext>
            </a:extLst>
          </p:cNvPr>
          <p:cNvSpPr/>
          <p:nvPr/>
        </p:nvSpPr>
        <p:spPr>
          <a:xfrm>
            <a:off x="10592679" y="279605"/>
            <a:ext cx="765244" cy="7288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C61537-ADB0-4336-941A-546D42EAAF66}"/>
              </a:ext>
            </a:extLst>
          </p:cNvPr>
          <p:cNvSpPr txBox="1"/>
          <p:nvPr/>
        </p:nvSpPr>
        <p:spPr>
          <a:xfrm>
            <a:off x="10783801" y="339438"/>
            <a:ext cx="668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5C6637-4BD8-42F2-B079-59C26A0C5396}"/>
              </a:ext>
            </a:extLst>
          </p:cNvPr>
          <p:cNvSpPr txBox="1"/>
          <p:nvPr/>
        </p:nvSpPr>
        <p:spPr>
          <a:xfrm>
            <a:off x="10783801" y="339438"/>
            <a:ext cx="44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629162-7D54-44EB-8CDF-457F672774AC}"/>
              </a:ext>
            </a:extLst>
          </p:cNvPr>
          <p:cNvSpPr txBox="1"/>
          <p:nvPr/>
        </p:nvSpPr>
        <p:spPr>
          <a:xfrm>
            <a:off x="10767126" y="339437"/>
            <a:ext cx="46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7DA26A-1D40-4530-858F-19210FD9B15B}"/>
              </a:ext>
            </a:extLst>
          </p:cNvPr>
          <p:cNvSpPr txBox="1"/>
          <p:nvPr/>
        </p:nvSpPr>
        <p:spPr>
          <a:xfrm>
            <a:off x="10836347" y="351652"/>
            <a:ext cx="39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9916E6-158B-49E6-85EA-04FA66ED0448}"/>
              </a:ext>
            </a:extLst>
          </p:cNvPr>
          <p:cNvSpPr txBox="1"/>
          <p:nvPr/>
        </p:nvSpPr>
        <p:spPr>
          <a:xfrm>
            <a:off x="10702420" y="279605"/>
            <a:ext cx="592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797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7E506A-8BB3-4F5B-8FC9-ED136CAB1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5DA2C1-10AF-4B84-B3E0-98BA6C34F3A5}"/>
              </a:ext>
            </a:extLst>
          </p:cNvPr>
          <p:cNvSpPr/>
          <p:nvPr/>
        </p:nvSpPr>
        <p:spPr>
          <a:xfrm>
            <a:off x="2037522" y="278296"/>
            <a:ext cx="8116956" cy="7421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85DE7-3703-4198-AC8C-49CB119A6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" y="1656726"/>
            <a:ext cx="4084983" cy="29020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3D4A42-A9A2-4476-A04B-8125B286D8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88" y="1606928"/>
            <a:ext cx="4611348" cy="29518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E5265DD-328D-4B5A-BBC1-E198A00195E4}"/>
              </a:ext>
            </a:extLst>
          </p:cNvPr>
          <p:cNvSpPr/>
          <p:nvPr/>
        </p:nvSpPr>
        <p:spPr>
          <a:xfrm>
            <a:off x="10449522" y="159669"/>
            <a:ext cx="1051559" cy="944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6AE908-3336-4C27-A1EE-4CDECC72EDE8}"/>
              </a:ext>
            </a:extLst>
          </p:cNvPr>
          <p:cNvSpPr/>
          <p:nvPr/>
        </p:nvSpPr>
        <p:spPr>
          <a:xfrm>
            <a:off x="10592679" y="279605"/>
            <a:ext cx="765244" cy="7288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61537-ADB0-4336-941A-546D42EAAF66}"/>
              </a:ext>
            </a:extLst>
          </p:cNvPr>
          <p:cNvSpPr txBox="1"/>
          <p:nvPr/>
        </p:nvSpPr>
        <p:spPr>
          <a:xfrm>
            <a:off x="10783801" y="339438"/>
            <a:ext cx="668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C6637-4BD8-42F2-B079-59C26A0C5396}"/>
              </a:ext>
            </a:extLst>
          </p:cNvPr>
          <p:cNvSpPr txBox="1"/>
          <p:nvPr/>
        </p:nvSpPr>
        <p:spPr>
          <a:xfrm>
            <a:off x="10783801" y="339438"/>
            <a:ext cx="44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29162-7D54-44EB-8CDF-457F672774AC}"/>
              </a:ext>
            </a:extLst>
          </p:cNvPr>
          <p:cNvSpPr txBox="1"/>
          <p:nvPr/>
        </p:nvSpPr>
        <p:spPr>
          <a:xfrm>
            <a:off x="10767126" y="339437"/>
            <a:ext cx="46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7DA26A-1D40-4530-858F-19210FD9B15B}"/>
              </a:ext>
            </a:extLst>
          </p:cNvPr>
          <p:cNvSpPr txBox="1"/>
          <p:nvPr/>
        </p:nvSpPr>
        <p:spPr>
          <a:xfrm>
            <a:off x="10836347" y="351652"/>
            <a:ext cx="39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9916E6-158B-49E6-85EA-04FA66ED0448}"/>
              </a:ext>
            </a:extLst>
          </p:cNvPr>
          <p:cNvSpPr txBox="1"/>
          <p:nvPr/>
        </p:nvSpPr>
        <p:spPr>
          <a:xfrm>
            <a:off x="10702420" y="279605"/>
            <a:ext cx="592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7725" y="4876800"/>
            <a:ext cx="3326296" cy="5698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Tự cắm điện</a:t>
            </a:r>
            <a:endParaRPr lang="vi-VN" sz="28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91607" y="4770782"/>
            <a:ext cx="3944740" cy="6758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Nhờ người lớn cắm hộ</a:t>
            </a:r>
            <a:endParaRPr lang="vi-VN" sz="24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4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8409E-6 L -0.25 -1.18409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2" grpId="0" animBg="1"/>
      <p:bldP spid="2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064CF-7C26-4333-AC1E-59AC4B65E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3F6C1E-FF5A-47A2-B527-1BBCAA5593A0}"/>
              </a:ext>
            </a:extLst>
          </p:cNvPr>
          <p:cNvSpPr/>
          <p:nvPr/>
        </p:nvSpPr>
        <p:spPr>
          <a:xfrm>
            <a:off x="2902228" y="410818"/>
            <a:ext cx="6705600" cy="12589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3:Những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32A08-F825-4773-8037-E30546B38A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7" y="1872438"/>
            <a:ext cx="2932219" cy="19900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Lắp đặt trạm biến áp - ĐIỆN LỰC BÁ HIẾN">
            <a:extLst>
              <a:ext uri="{FF2B5EF4-FFF2-40B4-BE49-F238E27FC236}">
                <a16:creationId xmlns:a16="http://schemas.microsoft.com/office/drawing/2014/main" id="{C9FA08D0-5248-4A33-AD76-47CC2E766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117" y="1886689"/>
            <a:ext cx="3117752" cy="1975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14529-B1D4-47D4-B1B1-2DE52259BEE6}"/>
              </a:ext>
            </a:extLst>
          </p:cNvPr>
          <p:cNvSpPr/>
          <p:nvPr/>
        </p:nvSpPr>
        <p:spPr>
          <a:xfrm>
            <a:off x="3472069" y="3988499"/>
            <a:ext cx="4929808" cy="1975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9ED4C-C724-42FA-8909-DB95C115A2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22" y="4200063"/>
            <a:ext cx="2126974" cy="1552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Lắp đặt trạm biến áp - ĐIỆN LỰC BÁ HIẾN">
            <a:extLst>
              <a:ext uri="{FF2B5EF4-FFF2-40B4-BE49-F238E27FC236}">
                <a16:creationId xmlns:a16="http://schemas.microsoft.com/office/drawing/2014/main" id="{036BA8BF-FC2B-4D24-BB29-56A3F87C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55" y="4191162"/>
            <a:ext cx="2199862" cy="1570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309334-E5B3-4B7A-839F-3ABBE8EF9DA5}"/>
              </a:ext>
            </a:extLst>
          </p:cNvPr>
          <p:cNvSpPr/>
          <p:nvPr/>
        </p:nvSpPr>
        <p:spPr>
          <a:xfrm>
            <a:off x="813087" y="4065157"/>
            <a:ext cx="2491675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309334-E5B3-4B7A-839F-3ABBE8EF9DA5}"/>
              </a:ext>
            </a:extLst>
          </p:cNvPr>
          <p:cNvSpPr/>
          <p:nvPr/>
        </p:nvSpPr>
        <p:spPr>
          <a:xfrm>
            <a:off x="8638496" y="4087537"/>
            <a:ext cx="2491675" cy="3469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 biến áp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309334-E5B3-4B7A-839F-3ABBE8EF9DA5}"/>
              </a:ext>
            </a:extLst>
          </p:cNvPr>
          <p:cNvSpPr/>
          <p:nvPr/>
        </p:nvSpPr>
        <p:spPr>
          <a:xfrm>
            <a:off x="4553511" y="6124247"/>
            <a:ext cx="2933967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 hai phương án trên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5265DD-328D-4B5A-BBC1-E198A00195E4}"/>
              </a:ext>
            </a:extLst>
          </p:cNvPr>
          <p:cNvSpPr/>
          <p:nvPr/>
        </p:nvSpPr>
        <p:spPr>
          <a:xfrm>
            <a:off x="10449522" y="159669"/>
            <a:ext cx="1051559" cy="944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6AE908-3336-4C27-A1EE-4CDECC72EDE8}"/>
              </a:ext>
            </a:extLst>
          </p:cNvPr>
          <p:cNvSpPr/>
          <p:nvPr/>
        </p:nvSpPr>
        <p:spPr>
          <a:xfrm>
            <a:off x="10592679" y="279605"/>
            <a:ext cx="765244" cy="7288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C61537-ADB0-4336-941A-546D42EAAF66}"/>
              </a:ext>
            </a:extLst>
          </p:cNvPr>
          <p:cNvSpPr txBox="1"/>
          <p:nvPr/>
        </p:nvSpPr>
        <p:spPr>
          <a:xfrm>
            <a:off x="10783801" y="339438"/>
            <a:ext cx="668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5C6637-4BD8-42F2-B079-59C26A0C5396}"/>
              </a:ext>
            </a:extLst>
          </p:cNvPr>
          <p:cNvSpPr txBox="1"/>
          <p:nvPr/>
        </p:nvSpPr>
        <p:spPr>
          <a:xfrm>
            <a:off x="10783801" y="339438"/>
            <a:ext cx="44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629162-7D54-44EB-8CDF-457F672774AC}"/>
              </a:ext>
            </a:extLst>
          </p:cNvPr>
          <p:cNvSpPr txBox="1"/>
          <p:nvPr/>
        </p:nvSpPr>
        <p:spPr>
          <a:xfrm>
            <a:off x="10767126" y="339437"/>
            <a:ext cx="46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7DA26A-1D40-4530-858F-19210FD9B15B}"/>
              </a:ext>
            </a:extLst>
          </p:cNvPr>
          <p:cNvSpPr txBox="1"/>
          <p:nvPr/>
        </p:nvSpPr>
        <p:spPr>
          <a:xfrm>
            <a:off x="10836347" y="351652"/>
            <a:ext cx="39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9916E6-158B-49E6-85EA-04FA66ED0448}"/>
              </a:ext>
            </a:extLst>
          </p:cNvPr>
          <p:cNvSpPr txBox="1"/>
          <p:nvPr/>
        </p:nvSpPr>
        <p:spPr>
          <a:xfrm>
            <a:off x="10702420" y="279605"/>
            <a:ext cx="592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092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445B7250-D9A9-4FD1-AF10-51BDEA339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A01D89-D499-4BEE-BF7D-E1D11C5EE200}"/>
              </a:ext>
            </a:extLst>
          </p:cNvPr>
          <p:cNvSpPr txBox="1"/>
          <p:nvPr/>
        </p:nvSpPr>
        <p:spPr>
          <a:xfrm>
            <a:off x="927652" y="3031027"/>
            <a:ext cx="10336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Hình Nền Powerpoint Đơn Giản Đẹp, Hình Nền Powerpoint Đơn Giản Mà Đẹp -  luxury-inside.vn">
            <a:extLst>
              <a:ext uri="{FF2B5EF4-FFF2-40B4-BE49-F238E27FC236}">
                <a16:creationId xmlns:a16="http://schemas.microsoft.com/office/drawing/2014/main" id="{51749A6F-EF25-4071-87F5-1F21B7F7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iều hòa Panasonic 1 chiều Inverter 9000BTU CU/CS-PU9XKH-8M">
            <a:extLst>
              <a:ext uri="{FF2B5EF4-FFF2-40B4-BE49-F238E27FC236}">
                <a16:creationId xmlns:a16="http://schemas.microsoft.com/office/drawing/2014/main" id="{52C3569D-9689-471A-8AEE-627736CB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4" y="1547192"/>
            <a:ext cx="4407897" cy="3134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ồi cơm điện Cuckoo CR-468 1L, bảng giá 11/2022">
            <a:extLst>
              <a:ext uri="{FF2B5EF4-FFF2-40B4-BE49-F238E27FC236}">
                <a16:creationId xmlns:a16="http://schemas.microsoft.com/office/drawing/2014/main" id="{FC08A6B7-5CC6-44D6-B0D8-F1D2D5592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5" y="1633330"/>
            <a:ext cx="47625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DA3BD0-1224-4B06-9831-54B6AC25370C}"/>
              </a:ext>
            </a:extLst>
          </p:cNvPr>
          <p:cNvSpPr/>
          <p:nvPr/>
        </p:nvSpPr>
        <p:spPr>
          <a:xfrm>
            <a:off x="1178220" y="5128591"/>
            <a:ext cx="2545641" cy="4108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58F6A4-D954-4984-9A80-568AF9FEE334}"/>
              </a:ext>
            </a:extLst>
          </p:cNvPr>
          <p:cNvSpPr/>
          <p:nvPr/>
        </p:nvSpPr>
        <p:spPr>
          <a:xfrm>
            <a:off x="7872765" y="5105399"/>
            <a:ext cx="2545641" cy="4108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: bản văn, màu xanh lá, màu xanh da trời, mẫu, kết cấu, vòng tròn,  Màu ngọc lam, nhãn hiệu, Nước, ánh sáng, mềm mại, lý lịch, Hình dạng, Thiết">
            <a:extLst>
              <a:ext uri="{FF2B5EF4-FFF2-40B4-BE49-F238E27FC236}">
                <a16:creationId xmlns:a16="http://schemas.microsoft.com/office/drawing/2014/main" id="{D3B25980-3817-4515-8360-3BB0F8BDF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9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ủ lạnh 2 ngăn có ưu điểm gì, Mua ở đâu chính hãng?">
            <a:extLst>
              <a:ext uri="{FF2B5EF4-FFF2-40B4-BE49-F238E27FC236}">
                <a16:creationId xmlns:a16="http://schemas.microsoft.com/office/drawing/2014/main" id="{8F1EB04A-7868-4994-A810-AF294B8AE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858549"/>
            <a:ext cx="3617844" cy="35676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ò Vi Sóng Sharp 22 Lít R-21A1(S)VN Giá Tốt | Nguyễn Kim">
            <a:extLst>
              <a:ext uri="{FF2B5EF4-FFF2-40B4-BE49-F238E27FC236}">
                <a16:creationId xmlns:a16="http://schemas.microsoft.com/office/drawing/2014/main" id="{6D54D7F6-DE63-456D-960B-E97389C4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78" y="967408"/>
            <a:ext cx="4258643" cy="2849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Máy sấy tóc Panasonic EH-ND11-A645 1000W giá rẻ, giao ngay">
            <a:extLst>
              <a:ext uri="{FF2B5EF4-FFF2-40B4-BE49-F238E27FC236}">
                <a16:creationId xmlns:a16="http://schemas.microsoft.com/office/drawing/2014/main" id="{36E2D102-EECE-43AB-8AD5-9A244853DA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70B02B-C25F-4A40-AA55-5B9DF7CDBC09}"/>
              </a:ext>
            </a:extLst>
          </p:cNvPr>
          <p:cNvSpPr/>
          <p:nvPr/>
        </p:nvSpPr>
        <p:spPr>
          <a:xfrm>
            <a:off x="8070920" y="4101545"/>
            <a:ext cx="1868557" cy="490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6DA423-40A8-47CB-9D50-B93F71181C65}"/>
              </a:ext>
            </a:extLst>
          </p:cNvPr>
          <p:cNvSpPr/>
          <p:nvPr/>
        </p:nvSpPr>
        <p:spPr>
          <a:xfrm>
            <a:off x="1351721" y="4693112"/>
            <a:ext cx="1868557" cy="490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445B7250-D9A9-4FD1-AF10-51BDEA339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A01D89-D499-4BEE-BF7D-E1D11C5EE200}"/>
              </a:ext>
            </a:extLst>
          </p:cNvPr>
          <p:cNvSpPr txBox="1"/>
          <p:nvPr/>
        </p:nvSpPr>
        <p:spPr>
          <a:xfrm>
            <a:off x="927652" y="3031027"/>
            <a:ext cx="10336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931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6FF87A-5020-4A1A-83B4-07C4EC73D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E24ED-76DB-47AB-AC4C-03EE1EF2D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384314"/>
            <a:ext cx="11343861" cy="62947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6350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F4BE2F-5A3B-42D0-B4CC-381305788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F60F24-79DA-4C1C-A1F3-C3067D25A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5" y="460513"/>
            <a:ext cx="10555048" cy="59369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23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F4BE2F-5A3B-42D0-B4CC-381305788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E10B8D-5EAB-467B-9354-53F15E309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6" y="318053"/>
            <a:ext cx="9793357" cy="6228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4773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766CB9-5C21-470A-A492-61D22013E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DE3C78-48D1-4EB1-B8BF-7029F2339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" y="569844"/>
            <a:ext cx="10548730" cy="579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5242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216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LENOVO</cp:lastModifiedBy>
  <cp:revision>29</cp:revision>
  <dcterms:created xsi:type="dcterms:W3CDTF">2022-10-25T07:17:44Z</dcterms:created>
  <dcterms:modified xsi:type="dcterms:W3CDTF">2022-11-26T13:38:50Z</dcterms:modified>
</cp:coreProperties>
</file>