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2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4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188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31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63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508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5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58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75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434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09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44B6B-A881-4723-A2CB-C62145AFEFA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5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44B6B-A881-4723-A2CB-C62145AFEFAA}" type="datetimeFigureOut">
              <a:rPr lang="en-US" smtClean="0"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1B633-0170-4C01-B24B-6A3708DC9F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3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f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99792" y="2708920"/>
            <a:ext cx="5112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Lĩnh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vực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tài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5 - 6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Thúy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Hằng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9792" y="404664"/>
            <a:ext cx="5094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UBND QUẬN LONG BIÊN </a:t>
            </a:r>
          </a:p>
          <a:p>
            <a:pPr algn="ctr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LONG BIÊN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11760" y="1772816"/>
            <a:ext cx="50943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 GIẢNG ĐIỆN TỬ 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93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275856" y="1124744"/>
            <a:ext cx="2952328" cy="295232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432" y="1817796"/>
            <a:ext cx="432048" cy="57606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96" y="1276400"/>
            <a:ext cx="432048" cy="5760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432" y="2813007"/>
            <a:ext cx="432048" cy="5760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10" y="1817796"/>
            <a:ext cx="432048" cy="57606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210" y="2893755"/>
            <a:ext cx="432048" cy="57606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5996" y="3356992"/>
            <a:ext cx="432048" cy="576064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4355976" y="2276872"/>
            <a:ext cx="914400" cy="914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/>
              <a:t>6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2627784" y="1628800"/>
            <a:ext cx="648072" cy="2016224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Brace 11"/>
          <p:cNvSpPr/>
          <p:nvPr/>
        </p:nvSpPr>
        <p:spPr>
          <a:xfrm>
            <a:off x="6228184" y="1628800"/>
            <a:ext cx="576064" cy="2160240"/>
          </a:xfrm>
          <a:prstGeom prst="lef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miley Face 14"/>
          <p:cNvSpPr/>
          <p:nvPr/>
        </p:nvSpPr>
        <p:spPr>
          <a:xfrm>
            <a:off x="1972575" y="3191272"/>
            <a:ext cx="720080" cy="829428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6" name="Smiley Face 15"/>
          <p:cNvSpPr/>
          <p:nvPr/>
        </p:nvSpPr>
        <p:spPr>
          <a:xfrm>
            <a:off x="6804248" y="1214086"/>
            <a:ext cx="720080" cy="829428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7" name="Smiley Face 16"/>
          <p:cNvSpPr/>
          <p:nvPr/>
        </p:nvSpPr>
        <p:spPr>
          <a:xfrm>
            <a:off x="6838675" y="3356992"/>
            <a:ext cx="720080" cy="829428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18" name="Right Brace 17"/>
          <p:cNvSpPr/>
          <p:nvPr/>
        </p:nvSpPr>
        <p:spPr>
          <a:xfrm rot="16200000">
            <a:off x="4228490" y="3337517"/>
            <a:ext cx="1047062" cy="2592289"/>
          </a:xfrm>
          <a:prstGeom prst="rightBrac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miley Face 18"/>
          <p:cNvSpPr/>
          <p:nvPr/>
        </p:nvSpPr>
        <p:spPr>
          <a:xfrm>
            <a:off x="3095836" y="5157193"/>
            <a:ext cx="720080" cy="829428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0" name="Smiley Face 19"/>
          <p:cNvSpPr/>
          <p:nvPr/>
        </p:nvSpPr>
        <p:spPr>
          <a:xfrm>
            <a:off x="5688126" y="5157192"/>
            <a:ext cx="720080" cy="829427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4" name="Smiley Face 13"/>
          <p:cNvSpPr/>
          <p:nvPr/>
        </p:nvSpPr>
        <p:spPr>
          <a:xfrm>
            <a:off x="1972575" y="1156226"/>
            <a:ext cx="720080" cy="829428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25" name="Smiley Face 24"/>
          <p:cNvSpPr/>
          <p:nvPr/>
        </p:nvSpPr>
        <p:spPr>
          <a:xfrm>
            <a:off x="1987855" y="1156225"/>
            <a:ext cx="720080" cy="88728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Smiley Face 25"/>
          <p:cNvSpPr/>
          <p:nvPr/>
        </p:nvSpPr>
        <p:spPr>
          <a:xfrm>
            <a:off x="1972575" y="3191272"/>
            <a:ext cx="720080" cy="8294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miley Face 26"/>
          <p:cNvSpPr/>
          <p:nvPr/>
        </p:nvSpPr>
        <p:spPr>
          <a:xfrm>
            <a:off x="3095836" y="5157193"/>
            <a:ext cx="720080" cy="8294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miley Face 27"/>
          <p:cNvSpPr/>
          <p:nvPr/>
        </p:nvSpPr>
        <p:spPr>
          <a:xfrm>
            <a:off x="5688126" y="5157193"/>
            <a:ext cx="720080" cy="82942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Smiley Face 28"/>
          <p:cNvSpPr/>
          <p:nvPr/>
        </p:nvSpPr>
        <p:spPr>
          <a:xfrm>
            <a:off x="6821461" y="1245242"/>
            <a:ext cx="685653" cy="798271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miley Face 29"/>
          <p:cNvSpPr/>
          <p:nvPr/>
        </p:nvSpPr>
        <p:spPr>
          <a:xfrm>
            <a:off x="6838675" y="3356992"/>
            <a:ext cx="720080" cy="829428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08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908720"/>
            <a:ext cx="4680520" cy="864096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TRÒ CHƠI</a:t>
            </a:r>
          </a:p>
        </p:txBody>
      </p:sp>
    </p:spTree>
    <p:extLst>
      <p:ext uri="{BB962C8B-B14F-4D97-AF65-F5344CB8AC3E}">
        <p14:creationId xmlns:p14="http://schemas.microsoft.com/office/powerpoint/2010/main" val="80935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620688"/>
            <a:ext cx="554461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prstTxWarp prst="textChevronInverted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en-US" sz="4000" b="1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 KẾT THÚC</a:t>
            </a:r>
          </a:p>
        </p:txBody>
      </p:sp>
    </p:spTree>
    <p:extLst>
      <p:ext uri="{BB962C8B-B14F-4D97-AF65-F5344CB8AC3E}">
        <p14:creationId xmlns:p14="http://schemas.microsoft.com/office/powerpoint/2010/main" val="416418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836712"/>
            <a:ext cx="7920880" cy="2088232"/>
          </a:xfrm>
          <a:prstGeom prst="rect">
            <a:avLst/>
          </a:prstGeom>
          <a:noFill/>
        </p:spPr>
        <p:txBody>
          <a:bodyPr wrap="square" rtlCol="0">
            <a:prstTxWarp prst="textStop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Ôn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,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thêm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bớt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trong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phạm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vi 6</a:t>
            </a:r>
          </a:p>
        </p:txBody>
      </p:sp>
    </p:spTree>
    <p:extLst>
      <p:ext uri="{BB962C8B-B14F-4D97-AF65-F5344CB8AC3E}">
        <p14:creationId xmlns:p14="http://schemas.microsoft.com/office/powerpoint/2010/main" val="143295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96137"/>
            <a:ext cx="971600" cy="167282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710" y="1396137"/>
            <a:ext cx="864096" cy="167282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292" y="1396137"/>
            <a:ext cx="792088" cy="16622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170" y="1375032"/>
            <a:ext cx="864096" cy="16728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385585"/>
            <a:ext cx="936104" cy="1662272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7308304" y="1385585"/>
            <a:ext cx="1368660" cy="181753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9" name="Rectangle 8"/>
          <p:cNvSpPr/>
          <p:nvPr/>
        </p:nvSpPr>
        <p:spPr>
          <a:xfrm>
            <a:off x="7020526" y="1250236"/>
            <a:ext cx="1944216" cy="20882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b="1" dirty="0">
                <a:latin typeface=".VnArial" panose="020B7200000000000000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154133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66053"/>
            <a:ext cx="1152128" cy="18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655856"/>
            <a:ext cx="1152128" cy="18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9042" y="1637778"/>
            <a:ext cx="1152128" cy="18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004" y="1637778"/>
            <a:ext cx="1152128" cy="18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666053"/>
            <a:ext cx="1152128" cy="18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652377"/>
            <a:ext cx="1152128" cy="18002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605288" y="4005064"/>
            <a:ext cx="1368152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843808" y="3997602"/>
            <a:ext cx="1368152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076056" y="4005064"/>
            <a:ext cx="1368152" cy="1944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61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2.96296E-6 L 0.48438 -0.35047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219" y="-17523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179659" y="1726940"/>
            <a:ext cx="1079974" cy="177406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6273049" y="1792195"/>
            <a:ext cx="1208289" cy="174142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1352209" y="1743260"/>
            <a:ext cx="1206949" cy="177406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2699792" y="1759554"/>
            <a:ext cx="1078454" cy="17740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3923928" y="1775861"/>
            <a:ext cx="1097957" cy="174145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399" r="7880"/>
          <a:stretch/>
        </p:blipFill>
        <p:spPr>
          <a:xfrm>
            <a:off x="5148064" y="1786071"/>
            <a:ext cx="999371" cy="1741454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755576" y="4238988"/>
            <a:ext cx="1368152" cy="2260701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491880" y="4232773"/>
            <a:ext cx="1368152" cy="2260701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147435" y="4238987"/>
            <a:ext cx="1368152" cy="2260701"/>
          </a:xfrm>
          <a:prstGeom prst="roundRect">
            <a:avLst/>
          </a:prstGeom>
          <a:solidFill>
            <a:schemeClr val="accent3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9510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3.7037E-7 L 0.15451 -0.3983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26" y="-1993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1"/>
          <p:cNvSpPr/>
          <p:nvPr/>
        </p:nvSpPr>
        <p:spPr>
          <a:xfrm>
            <a:off x="0" y="0"/>
            <a:ext cx="9144000" cy="1656184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63500" dist="50800" dir="8100000">
              <a:prstClr val="black">
                <a:alpha val="50000"/>
              </a:prstClr>
            </a:inn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prstTxWarp prst="textChevron">
              <a:avLst/>
            </a:prstTxWarp>
          </a:bodyPr>
          <a:lstStyle/>
          <a:p>
            <a:pPr algn="ctr"/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800" dirty="0" smtClean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Tách</a:t>
            </a:r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6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n>
                  <a:solidFill>
                    <a:srgbClr val="00B0F0"/>
                  </a:solidFill>
                </a:ln>
                <a:latin typeface="Times New Roman" pitchFamily="18" charset="0"/>
                <a:cs typeface="Times New Roman" pitchFamily="18" charset="0"/>
              </a:rPr>
              <a:t>nhau</a:t>
            </a:r>
            <a:endParaRPr lang="en-US" sz="2800" dirty="0">
              <a:ln>
                <a:solidFill>
                  <a:srgbClr val="00B0F0"/>
                </a:solidFill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575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196" y="1521203"/>
            <a:ext cx="933450" cy="194421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521203"/>
            <a:ext cx="933450" cy="194421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1507348"/>
            <a:ext cx="933450" cy="19442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9745" y="1521203"/>
            <a:ext cx="933450" cy="194421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521203"/>
            <a:ext cx="933450" cy="19442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435" y="1507348"/>
            <a:ext cx="933450" cy="1944216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901196" y="4293096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1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423007" y="4140413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5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668344" y="1479136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040954" y="3465419"/>
            <a:ext cx="362694" cy="827677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403648" y="3465419"/>
            <a:ext cx="6048672" cy="11877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7631779" y="908720"/>
            <a:ext cx="1152128" cy="1949121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02890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9843 0.4094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31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07407E-6 L -0.00365 0.4009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20046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0.00399 0.399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995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00278 0.4009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20046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07407E-6 L -0.00382 0.3990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9954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87 -0.01042 L 0.00174 0.3886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9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6" presetClass="exit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07407E-6 L -0.00399 -0.09445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4722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00365 -0.09259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463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4.07407E-6 L -0.00382 -0.09445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4722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07407E-6 L -0.00278 -0.0821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-412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09444 L -0.00382 -0.0944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-9444"/>
                                    </p:animMotion>
                                  </p:childTnLst>
                                </p:cTn>
                              </p:par>
                              <p:par>
                                <p:cTn id="7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07407E-6 L 0.00087 -0.09445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47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07" y="1808993"/>
            <a:ext cx="792088" cy="20882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791219"/>
            <a:ext cx="792088" cy="20882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808993"/>
            <a:ext cx="871170" cy="208823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900" y="1808993"/>
            <a:ext cx="884820" cy="20882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791219"/>
            <a:ext cx="864096" cy="208823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1771412"/>
            <a:ext cx="792088" cy="2088232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2199273" y="4365104"/>
            <a:ext cx="871170" cy="16736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2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7956376" y="1771412"/>
            <a:ext cx="1080120" cy="20882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7956376" y="4365104"/>
            <a:ext cx="864096" cy="1673696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4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686499" y="3734335"/>
            <a:ext cx="1025548" cy="46635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712047" y="3754729"/>
            <a:ext cx="5244329" cy="4459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9188896" y="2564904"/>
            <a:ext cx="1080120" cy="208823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694209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33333E-6 L 0.00399 0.383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" y="1916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21 -0.03657 L 0.00121 0.378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0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7 L 0.00053 0.3703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18519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037E-7 L 3.33333E-6 0.3703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851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2 0.00255 L 0.00816 0.38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" y="1902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7.40741E-7 L 4.72222E-6 0.3884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6" presetClass="exit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25 L 0.05868 -2.22222E-6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4" y="-1250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25 L 0.10364 -2.22222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74" y="-12500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.25 L 4.16667E-6 -3.7037E-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0.25 L -2.77778E-7 2.22222E-6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0.25 L -2.77778E-6 5.55112E-17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0.25 L -4.44444E-6 5.55112E-17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2.59259E-6 L -0.13872 -0.1206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4" y="-6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10" grpId="0" animBg="1"/>
      <p:bldP spid="10" grpId="1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4" y="1772817"/>
            <a:ext cx="1224136" cy="1800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9886" y="1801595"/>
            <a:ext cx="1224136" cy="1800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257" y="1769338"/>
            <a:ext cx="1224136" cy="1800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7039" y="1782628"/>
            <a:ext cx="1224136" cy="18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651" y="1801595"/>
            <a:ext cx="1224136" cy="18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9637" y="1811406"/>
            <a:ext cx="1224136" cy="1800200"/>
          </a:xfrm>
          <a:prstGeom prst="rect">
            <a:avLst/>
          </a:prstGeom>
        </p:spPr>
      </p:pic>
      <p:sp>
        <p:nvSpPr>
          <p:cNvPr id="8" name="Rounded Rectangle 7"/>
          <p:cNvSpPr/>
          <p:nvPr/>
        </p:nvSpPr>
        <p:spPr>
          <a:xfrm>
            <a:off x="8063435" y="1799604"/>
            <a:ext cx="973062" cy="17272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8331982" y="4221088"/>
            <a:ext cx="666374" cy="158325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3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707904" y="4221088"/>
            <a:ext cx="666996" cy="17272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3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2573257" y="3582828"/>
            <a:ext cx="1468145" cy="49424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37039" y="3569538"/>
            <a:ext cx="4194943" cy="50753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9756576" y="2855716"/>
            <a:ext cx="973062" cy="172727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792779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81481E-6 L -0.00122 0.341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1706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1.48148E-6 L -0.00382 0.33333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" y="16667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0.00017 0.331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34 0.02477 L 0.02014 0.3187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" y="14699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2199 L 0.00399 0.31759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0" y="14769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1019 L -0.00277 0.316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5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16185E-6 L -0.00122 -0.08924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" y="-4462"/>
                                    </p:animMotion>
                                  </p:childTnLst>
                                </p:cTn>
                              </p:par>
                              <p:par>
                                <p:cTn id="62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3.98844E-6 L -0.00868 -0.0924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4" y="-4624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1.7341E-6 L -0.00573 -0.07815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" y="-3908"/>
                                    </p:animMotion>
                                  </p:childTnLst>
                                </p:cTn>
                              </p:par>
                              <p:par>
                                <p:cTn id="66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44509E-6 L -0.01146 -0.08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3" y="-4000"/>
                                    </p:animMotion>
                                  </p:childTnLst>
                                </p:cTn>
                              </p:par>
                              <p:par>
                                <p:cTn id="68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98844E-6 L -0.01858 -0.07237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38" y="-363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2948E-6 L -0.01806 -0.07375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3" y="-3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10405E-6 L -0.17917 -0.2205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58" y="-110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9" grpId="1" animBg="1"/>
      <p:bldP spid="10" grpId="0" animBg="1"/>
      <p:bldP spid="10" grpId="1" animBg="1"/>
      <p:bldP spid="17" grpId="0" animBg="1"/>
      <p:bldP spid="17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118</Words>
  <Application>Microsoft Office PowerPoint</Application>
  <PresentationFormat>On-screen Show (4:3)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.VnArial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Admin</cp:lastModifiedBy>
  <cp:revision>33</cp:revision>
  <dcterms:created xsi:type="dcterms:W3CDTF">2021-10-05T07:42:43Z</dcterms:created>
  <dcterms:modified xsi:type="dcterms:W3CDTF">2023-09-22T02:22:56Z</dcterms:modified>
</cp:coreProperties>
</file>