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6" r:id="rId4"/>
    <p:sldId id="262" r:id="rId5"/>
    <p:sldId id="263" r:id="rId6"/>
    <p:sldId id="258" r:id="rId7"/>
    <p:sldId id="259" r:id="rId8"/>
    <p:sldId id="264" r:id="rId9"/>
    <p:sldId id="265" r:id="rId10"/>
    <p:sldId id="266" r:id="rId11"/>
    <p:sldId id="267" r:id="rId12"/>
    <p:sldId id="270" r:id="rId13"/>
    <p:sldId id="272" r:id="rId14"/>
    <p:sldId id="273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1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8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1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3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4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6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8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7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F7FCE-5C57-4ED4-8D84-C162D6B752A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F0CB-BD2D-4903-915F-42686F854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645" y="0"/>
            <a:ext cx="1178880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21598"/>
            <a:ext cx="6625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TRƯỜNG MẦM NON LONG BIÊN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36823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UBND QUẬN LONG BIÊN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6128" y="1481554"/>
            <a:ext cx="407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+mj-lt"/>
              </a:rPr>
              <a:t>LĨNH VỰC PHÁT TRIỂN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NHẬN THỨC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3648" y="2112120"/>
            <a:ext cx="3558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Hoạt </a:t>
            </a: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 :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</a:rPr>
              <a:t>phá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465" y="2883932"/>
            <a:ext cx="482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Đề tài: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phụ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nữ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Việt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Nam 20/10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4465" y="3514314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Lứa tuổi: 5-6 tuổi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4465" y="4038600"/>
            <a:ext cx="373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Giáo viên: Đoàn Thu Hằng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81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0698" y="2959209"/>
            <a:ext cx="5166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4567" y="685800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20/10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133600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2346" y="3059668"/>
            <a:ext cx="413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115921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  <p:bldP spid="6" grpId="1"/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3090" y="1071917"/>
            <a:ext cx="7966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0611" y="2319010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9096" y="3048000"/>
            <a:ext cx="254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36" y="3774159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2075" y="-1152073"/>
            <a:ext cx="6839854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35408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20/10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2767" y="3058603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A.Bánh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6579" y="4038600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749" y="5029200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3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11383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5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2340" y="1600200"/>
            <a:ext cx="7579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Ngày 20/10 là ngày gì?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4343400" cy="253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0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7" y="263237"/>
            <a:ext cx="3553071" cy="3172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7807"/>
            <a:ext cx="3505200" cy="27635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23855"/>
            <a:ext cx="3581400" cy="28678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23855"/>
            <a:ext cx="3395398" cy="2805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6463" y="-1146465"/>
            <a:ext cx="685107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2514600"/>
            <a:ext cx="5952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Những hoạt động thường diễn ra</a:t>
            </a:r>
          </a:p>
          <a:p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trong ngày 20/10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414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81000"/>
            <a:ext cx="8001000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8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5613"/>
            <a:ext cx="4602050" cy="320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60" y="3657600"/>
            <a:ext cx="4498975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5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3851564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3048000"/>
            <a:ext cx="3955472" cy="3325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4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-20782"/>
            <a:ext cx="9113838" cy="687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6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7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140</Words>
  <Application>Microsoft Office PowerPoint</Application>
  <PresentationFormat>On-screen Show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17</cp:revision>
  <dcterms:created xsi:type="dcterms:W3CDTF">2023-09-25T13:25:52Z</dcterms:created>
  <dcterms:modified xsi:type="dcterms:W3CDTF">2023-10-03T14:43:37Z</dcterms:modified>
</cp:coreProperties>
</file>