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4E5F-72BE-4B89-8041-DE52D7B9D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E319C-2FDA-470D-96E0-80CCF14CB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7E4BF-D540-40F5-92DE-E182EB6D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4CEE3-935A-451F-A29B-355984FC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D14E1-CD9D-413B-A2C8-FE62101D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76B7-EDB1-43BB-B43C-60D625FA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E8B07-46CC-437C-A5D4-CC5346291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47938-15B0-42D9-96A5-3826CD77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154C9-D1FC-4F09-9F83-0FDDA6FE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6E19-9B4D-4DBE-A16D-03950113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9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3BF2A-8569-4683-BC14-D4BC32632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71FA6-3FC4-429B-A2EC-931235C0D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90653-25E7-4B61-8C80-9B1FE1F3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55356-AA10-4EC4-9D21-325E551E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D3FE-9BF4-4760-868D-A4349247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1EC4-21DB-46E2-BF5D-936D33E0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21F76-0959-48B5-86B7-93699617F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480BE-4FD7-426B-A84A-14F87AC5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EA500-3D10-4BC1-BE42-A935293D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8F0EC-AFA8-4310-AC24-738F699B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4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052A-2998-4E5B-9673-4F69401D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6656E-39C7-49F1-B4E4-B40B71D49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EFC40-65B0-4BB5-8D1B-0843E6D9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8A04-3B65-4839-BDEA-270E86E7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364E5-781C-407A-B55C-AEF51534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1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B298-D0CE-4270-B7D6-530450F4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463B9-8F3E-44B0-9F1A-78D8B7153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498CC-6C23-4F76-BA2F-F4607991C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5FCD0-F244-4656-81A9-0748F970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A7AFB-6589-46DA-988B-3B067205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1937F-B432-4DEC-9AD1-215E931F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49BD2-2861-4604-95B9-016D51CEA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6C7D5-4DD0-4E88-82EE-AE2E85ED5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3CBC-4CD1-4401-916A-DCCB7794F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581FC-CF75-4946-A572-6D797062B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71556-C793-4475-A200-19C569FFA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444C9-EDB1-443B-A2A9-93A78B5F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89C3-B64C-465B-9D25-86C5AD12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C5EBF-06E5-4641-9F39-641AC773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0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AA04-808C-433E-AAAC-B9B72FF3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7A464-E21E-425B-B163-98FE97A8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BC5B0-D48F-4BD5-A121-FC648CBF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854D9-E5A6-40E5-B678-B7CD8128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7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5A5AC-B2FB-4C6C-996B-92DEED5CD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355DB-A63E-42C0-99B8-D737C547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56C08-C8A3-4D96-9858-5C7F7EC9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7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C5E8-1A53-421F-BC6E-38CEA232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28F0C-3831-4BBA-A186-1CCCFEB64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43A6D-A23D-46B5-BD2A-DF89016A9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E254E-BC85-4EDA-8493-B43899ED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45FC7-1EBB-4AA7-AB46-97D95EB6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376D1-B874-4609-AF7F-5FE7F076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24A1-CE01-4902-BCB2-5AD74287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531D0-A348-4B40-B197-6CC8180C5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D00F2-C91C-4BC8-9702-6C5E8B45F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E965C-E4C0-4ACA-9A4E-3E543792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488C7-708B-407C-B75B-D9A1193C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61D9B-BB69-4123-9C43-257BD057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A7598-87FF-4E38-AC1D-7E1416D5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E8BEA-C287-4C77-BEF8-43E6D54F3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B3CB2-134A-40DA-9725-B4DFF23BB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5958E-30FF-4B7E-A2DD-539977F6F629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AC86A-350C-4F9E-B636-043D9ECA5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82F84-7162-4BEE-8934-DB66AFDA7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FB9B-3BE2-4843-9070-4CADA89B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8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A1E29-FCF3-4911-A10F-8491C9CF5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A57335-8C6F-43DD-8818-FEAC971A94F8}"/>
              </a:ext>
            </a:extLst>
          </p:cNvPr>
          <p:cNvSpPr txBox="1"/>
          <p:nvPr/>
        </p:nvSpPr>
        <p:spPr>
          <a:xfrm>
            <a:off x="3787805" y="479394"/>
            <a:ext cx="4616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LONG BIÊN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6EC21-9F7C-4877-AE60-74F33B871EFB}"/>
              </a:ext>
            </a:extLst>
          </p:cNvPr>
          <p:cNvSpPr txBox="1"/>
          <p:nvPr/>
        </p:nvSpPr>
        <p:spPr>
          <a:xfrm>
            <a:off x="4000868" y="2111146"/>
            <a:ext cx="419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C2546-80C4-48A0-8AF5-23D21504BB68}"/>
              </a:ext>
            </a:extLst>
          </p:cNvPr>
          <p:cNvSpPr txBox="1"/>
          <p:nvPr/>
        </p:nvSpPr>
        <p:spPr>
          <a:xfrm>
            <a:off x="4222810" y="2991775"/>
            <a:ext cx="3746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Nghe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8C37D3-D3A5-4884-8C61-66E140C8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8" y="1243580"/>
            <a:ext cx="852463" cy="8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B8992-6047-4F46-A4B5-C87A940B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0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289CD9-4D13-449F-A5A5-91415AAA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1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27FA1-E914-4B15-96E4-46E2A1318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6" r="29872"/>
          <a:stretch/>
        </p:blipFill>
        <p:spPr>
          <a:xfrm>
            <a:off x="2139517" y="3124941"/>
            <a:ext cx="1873189" cy="3284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8F82B-6E66-4684-A61D-8F5954923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9" r="19541"/>
          <a:stretch/>
        </p:blipFill>
        <p:spPr>
          <a:xfrm>
            <a:off x="6912185" y="3497263"/>
            <a:ext cx="2534221" cy="3055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28F7C-7C46-4F71-8EA9-9986A032F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483" y="621172"/>
            <a:ext cx="3458659" cy="22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0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985268-D70F-4361-92E1-3A55F866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E03C73-DEAE-40AE-9A49-A992A528C513}"/>
              </a:ext>
            </a:extLst>
          </p:cNvPr>
          <p:cNvSpPr txBox="1"/>
          <p:nvPr/>
        </p:nvSpPr>
        <p:spPr>
          <a:xfrm>
            <a:off x="2695853" y="3025935"/>
            <a:ext cx="6800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: ĐỒ DÙNG BÉ YÊU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8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 Đồ dùng bé yêu online video cutter com_720p">
            <a:hlinkClick r:id="" action="ppaction://media"/>
            <a:extLst>
              <a:ext uri="{FF2B5EF4-FFF2-40B4-BE49-F238E27FC236}">
                <a16:creationId xmlns:a16="http://schemas.microsoft.com/office/drawing/2014/main" id="{26E75478-C2B9-40C6-9F3D-EE9E08972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7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15E5B-337C-46BB-B861-9E6768FC9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D0336-B376-4D79-A29C-DF36F87A7164}"/>
              </a:ext>
            </a:extLst>
          </p:cNvPr>
          <p:cNvSpPr txBox="1"/>
          <p:nvPr/>
        </p:nvSpPr>
        <p:spPr>
          <a:xfrm>
            <a:off x="2840856" y="2400493"/>
            <a:ext cx="590365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Do 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66EF8-9C03-41EE-8020-65EFD589A0D3}"/>
              </a:ext>
            </a:extLst>
          </p:cNvPr>
          <p:cNvSpPr txBox="1"/>
          <p:nvPr/>
        </p:nvSpPr>
        <p:spPr>
          <a:xfrm>
            <a:off x="4378173" y="3934288"/>
            <a:ext cx="475695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5706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E90B1-4888-441E-9287-57BCEB3ED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64978-54E4-4616-ABE4-7A9EED193AEB}"/>
              </a:ext>
            </a:extLst>
          </p:cNvPr>
          <p:cNvSpPr txBox="1"/>
          <p:nvPr/>
        </p:nvSpPr>
        <p:spPr>
          <a:xfrm>
            <a:off x="905522" y="3428999"/>
            <a:ext cx="7474997" cy="120032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064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3832FC-B507-419B-9119-A5F27822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D80195-EB53-4CC2-A1FC-FDBECD264439}"/>
              </a:ext>
            </a:extLst>
          </p:cNvPr>
          <p:cNvSpPr txBox="1"/>
          <p:nvPr/>
        </p:nvSpPr>
        <p:spPr>
          <a:xfrm>
            <a:off x="2692153" y="3355759"/>
            <a:ext cx="6807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 : TÔI LÀ CÁI ẤM TRÀ</a:t>
            </a:r>
          </a:p>
        </p:txBody>
      </p:sp>
    </p:spTree>
    <p:extLst>
      <p:ext uri="{BB962C8B-B14F-4D97-AF65-F5344CB8AC3E}">
        <p14:creationId xmlns:p14="http://schemas.microsoft.com/office/powerpoint/2010/main" val="288239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ÔI LÀ CÁI ẤM TRÀ  Bài hát thiếu nhi Tôi là cái ấm trà Hình minh họa theo lời bài hát_720p">
            <a:hlinkClick r:id="" action="ppaction://media"/>
            <a:extLst>
              <a:ext uri="{FF2B5EF4-FFF2-40B4-BE49-F238E27FC236}">
                <a16:creationId xmlns:a16="http://schemas.microsoft.com/office/drawing/2014/main" id="{FC9169F8-5FC9-497B-967E-7412B274C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6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141</Words>
  <Application>Microsoft Office PowerPoint</Application>
  <PresentationFormat>Widescreen</PresentationFormat>
  <Paragraphs>15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M0</dc:creator>
  <cp:lastModifiedBy>Admin</cp:lastModifiedBy>
  <cp:revision>8</cp:revision>
  <dcterms:created xsi:type="dcterms:W3CDTF">2023-11-14T09:25:10Z</dcterms:created>
  <dcterms:modified xsi:type="dcterms:W3CDTF">2023-11-14T14:59:24Z</dcterms:modified>
</cp:coreProperties>
</file>