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3" r:id="rId2"/>
    <p:sldId id="259" r:id="rId3"/>
    <p:sldId id="264" r:id="rId4"/>
    <p:sldId id="281" r:id="rId5"/>
    <p:sldId id="265" r:id="rId6"/>
    <p:sldId id="263" r:id="rId7"/>
    <p:sldId id="279" r:id="rId8"/>
    <p:sldId id="280" r:id="rId9"/>
    <p:sldId id="270" r:id="rId10"/>
    <p:sldId id="282" r:id="rId11"/>
    <p:sldId id="271" r:id="rId12"/>
    <p:sldId id="272" r:id="rId13"/>
    <p:sldId id="273" r:id="rId14"/>
    <p:sldId id="274" r:id="rId15"/>
    <p:sldId id="276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B4C7A-EC5B-4738-BB49-88A1E38F4C8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C5202-E88B-492D-8150-D46FFFF3A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35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C5202-E88B-492D-8150-D46FFFF3A5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4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C5202-E88B-492D-8150-D46FFFF3A5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48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C5202-E88B-492D-8150-D46FFFF3A5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4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76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6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3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6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9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0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7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2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9C0F-D324-4C4E-8BAD-BE0BD56551D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1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audio" Target="../media/audio7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7.gif"/><Relationship Id="rId3" Type="http://schemas.openxmlformats.org/officeDocument/2006/relationships/audio" Target="../media/audio8.wav"/><Relationship Id="rId7" Type="http://schemas.openxmlformats.org/officeDocument/2006/relationships/image" Target="../media/image21.gif"/><Relationship Id="rId12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USIC%20&amp;%20VIDEOS\NH&#7840;C%20M&#7846;M%20NON\Various%20Artists%20-%20Mot%20Con%20Vit.mp3" TargetMode="External"/><Relationship Id="rId6" Type="http://schemas.openxmlformats.org/officeDocument/2006/relationships/image" Target="../media/image20.gif"/><Relationship Id="rId11" Type="http://schemas.openxmlformats.org/officeDocument/2006/relationships/image" Target="../media/image25.wmf"/><Relationship Id="rId5" Type="http://schemas.openxmlformats.org/officeDocument/2006/relationships/image" Target="../media/image19.png"/><Relationship Id="rId10" Type="http://schemas.openxmlformats.org/officeDocument/2006/relationships/image" Target="../media/image24.gif"/><Relationship Id="rId4" Type="http://schemas.openxmlformats.org/officeDocument/2006/relationships/image" Target="../media/image18.png"/><Relationship Id="rId9" Type="http://schemas.openxmlformats.org/officeDocument/2006/relationships/image" Target="../media/image23.gif"/><Relationship Id="rId1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gif"/><Relationship Id="rId12" Type="http://schemas.openxmlformats.org/officeDocument/2006/relationships/image" Target="../media/image36.png"/><Relationship Id="rId2" Type="http://schemas.openxmlformats.org/officeDocument/2006/relationships/audio" Target="file:///D:\Dan-Ga-Trong-San.mp3" TargetMode="External"/><Relationship Id="rId1" Type="http://schemas.openxmlformats.org/officeDocument/2006/relationships/audio" Target="file:///D:\MUSIC%20&amp;%20VIDEOS\NH&#7840;C%20M&#7846;M%20NON\Be%20Khoe%20Be%20Ngoan%20-%20Be%20Bao%20An.mp3" TargetMode="Externa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jpeg"/><Relationship Id="rId10" Type="http://schemas.openxmlformats.org/officeDocument/2006/relationships/image" Target="../media/image27.gif"/><Relationship Id="rId4" Type="http://schemas.openxmlformats.org/officeDocument/2006/relationships/image" Target="../media/image29.png"/><Relationship Id="rId9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WordArt 6" descr="Paper bag"/>
          <p:cNvSpPr>
            <a:spLocks noChangeArrowheads="1" noChangeShapeType="1" noTextEdit="1"/>
          </p:cNvSpPr>
          <p:nvPr/>
        </p:nvSpPr>
        <p:spPr bwMode="auto">
          <a:xfrm>
            <a:off x="2286000" y="457200"/>
            <a:ext cx="47339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</a:t>
            </a:r>
            <a:endParaRPr lang="en-US" sz="28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53157" y="1785257"/>
            <a:ext cx="559961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Lĩnh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HOẠT ĐỘNG LÀM QUEN VỚI TOÁN</a:t>
            </a:r>
          </a:p>
        </p:txBody>
      </p:sp>
      <p:pic>
        <p:nvPicPr>
          <p:cNvPr id="8" name="Picture 6" descr="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1639" y="80962"/>
            <a:ext cx="2009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Picture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91653">
            <a:off x="8084752" y="2286000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icture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91653">
            <a:off x="7175590" y="4342824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68533" y="3052680"/>
            <a:ext cx="636467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28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vi 7 </a:t>
            </a:r>
            <a:r>
              <a:rPr lang="en-US" sz="28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endParaRPr lang="en-US" altLang="en-US" sz="28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2133600" y="4734633"/>
            <a:ext cx="5905500" cy="1374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400" kern="10" dirty="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400" kern="10" dirty="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400" kern="10" smtClean="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vi-VN" sz="2400" kern="10" smtClean="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kern="10" dirty="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kern="10" dirty="0" smtClean="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UÝ</a:t>
            </a:r>
            <a:r>
              <a:rPr lang="vi-VN" sz="2400" kern="10" dirty="0" smtClean="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kern="10" dirty="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HẰNG .</a:t>
            </a:r>
            <a:endParaRPr lang="en-US" sz="2400" kern="10" dirty="0"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8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l" eaLnBrk="1" hangingPunct="1"/>
            <a:r>
              <a:rPr lang="en-US" altLang="en-US" sz="4000" dirty="0" err="1" smtClean="0">
                <a:solidFill>
                  <a:srgbClr val="99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4000" dirty="0" err="1" smtClean="0">
                <a:solidFill>
                  <a:srgbClr val="990099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4000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990099"/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4000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sz="4000" dirty="0" err="1" smtClean="0">
                <a:solidFill>
                  <a:srgbClr val="990099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4000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990099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4000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990099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4000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4000" dirty="0" err="1" smtClean="0">
                <a:solidFill>
                  <a:srgbClr val="990099"/>
                </a:solidFill>
                <a:latin typeface="Times New Roman" panose="02020603050405020304" pitchFamily="18" charset="0"/>
              </a:rPr>
              <a:t>phần</a:t>
            </a:r>
            <a:endParaRPr lang="en-US" altLang="en-US" sz="4000" dirty="0" smtClean="0">
              <a:solidFill>
                <a:srgbClr val="99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867" name="Oval 3"/>
          <p:cNvSpPr>
            <a:spLocks noChangeArrowheads="1"/>
          </p:cNvSpPr>
          <p:nvPr/>
        </p:nvSpPr>
        <p:spPr bwMode="auto">
          <a:xfrm>
            <a:off x="1143000" y="2667000"/>
            <a:ext cx="21336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4868" name="WordArt 4"/>
          <p:cNvSpPr>
            <a:spLocks noChangeArrowheads="1" noChangeShapeType="1" noTextEdit="1"/>
          </p:cNvSpPr>
          <p:nvPr/>
        </p:nvSpPr>
        <p:spPr bwMode="auto">
          <a:xfrm>
            <a:off x="1752600" y="3200400"/>
            <a:ext cx="762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66FF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64869" name="Line 5"/>
          <p:cNvSpPr>
            <a:spLocks noChangeShapeType="1"/>
          </p:cNvSpPr>
          <p:nvPr/>
        </p:nvSpPr>
        <p:spPr bwMode="auto">
          <a:xfrm flipV="1">
            <a:off x="3276600" y="2362200"/>
            <a:ext cx="990600" cy="1219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0" name="WordArt 6"/>
          <p:cNvSpPr>
            <a:spLocks noChangeArrowheads="1" noChangeShapeType="1" noTextEdit="1"/>
          </p:cNvSpPr>
          <p:nvPr/>
        </p:nvSpPr>
        <p:spPr bwMode="auto">
          <a:xfrm>
            <a:off x="4419600" y="1600200"/>
            <a:ext cx="1676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 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- 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66FF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64871" name="WordArt 7"/>
          <p:cNvSpPr>
            <a:spLocks noChangeArrowheads="1" noChangeShapeType="1" noTextEdit="1"/>
          </p:cNvSpPr>
          <p:nvPr/>
        </p:nvSpPr>
        <p:spPr bwMode="auto">
          <a:xfrm>
            <a:off x="4419600" y="2743200"/>
            <a:ext cx="1676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2- 5</a:t>
            </a:r>
            <a:endParaRPr lang="en-US" sz="3600" kern="10" dirty="0">
              <a:ln w="19050">
                <a:solidFill>
                  <a:srgbClr val="FF505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>
            <a:off x="3276600" y="3581400"/>
            <a:ext cx="8382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3" name="WordArt 9"/>
          <p:cNvSpPr>
            <a:spLocks noChangeArrowheads="1" noChangeShapeType="1" noTextEdit="1"/>
          </p:cNvSpPr>
          <p:nvPr/>
        </p:nvSpPr>
        <p:spPr bwMode="auto">
          <a:xfrm>
            <a:off x="4495800" y="3886200"/>
            <a:ext cx="1676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3 - 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64875" name="WordArt 11"/>
          <p:cNvSpPr>
            <a:spLocks noChangeArrowheads="1" noChangeShapeType="1" noTextEdit="1"/>
          </p:cNvSpPr>
          <p:nvPr/>
        </p:nvSpPr>
        <p:spPr bwMode="auto">
          <a:xfrm>
            <a:off x="4495800" y="49530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chemeClr val="hlink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64876" name="Line 12"/>
          <p:cNvSpPr>
            <a:spLocks noChangeShapeType="1"/>
          </p:cNvSpPr>
          <p:nvPr/>
        </p:nvSpPr>
        <p:spPr bwMode="auto">
          <a:xfrm flipV="1">
            <a:off x="3276600" y="3352800"/>
            <a:ext cx="990600" cy="228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52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648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648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  <p:bldP spid="1648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6990-1B3A-42B8-81F5-219E1449C667}" type="datetime1">
              <a:rPr lang="en-US"/>
              <a:pPr/>
              <a:t>12/5/2023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ÁNH VINH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A1AF-5691-4D54-851E-2F97535D3E64}" type="slidenum">
              <a:rPr lang="en-US"/>
              <a:pPr/>
              <a:t>11</a:t>
            </a:fld>
            <a:endParaRPr lang="en-US"/>
          </a:p>
        </p:txBody>
      </p:sp>
      <p:pic>
        <p:nvPicPr>
          <p:cNvPr id="33794" name="Picture 2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-304800"/>
            <a:ext cx="11582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514600" y="2590800"/>
            <a:ext cx="4640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5400" b="1">
                <a:solidFill>
                  <a:srgbClr val="0000FF"/>
                </a:solidFill>
                <a:latin typeface=".VnTime" pitchFamily="34" charset="0"/>
              </a:rPr>
              <a:t>  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81000" y="1600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/>
            <a:endParaRPr lang="vi-VN" sz="24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379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295400" y="2362200"/>
            <a:ext cx="74676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MỞ RỘNG CHO BÉ</a:t>
            </a:r>
          </a:p>
        </p:txBody>
      </p:sp>
    </p:spTree>
    <p:extLst>
      <p:ext uri="{BB962C8B-B14F-4D97-AF65-F5344CB8AC3E}">
        <p14:creationId xmlns:p14="http://schemas.microsoft.com/office/powerpoint/2010/main" val="3865877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04B4-A689-4F85-B95D-FFCAEF5740EB}" type="datetime1">
              <a:rPr lang="en-US"/>
              <a:pPr/>
              <a:t>12/5/2023</a:t>
            </a:fld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ÁNH VINH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E104-8D6B-42D2-AB6F-B23B139330EE}" type="slidenum">
              <a:rPr lang="en-US"/>
              <a:pPr/>
              <a:t>12</a:t>
            </a:fld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0" y="0"/>
            <a:ext cx="3429000" cy="40386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6858000" y="5213838"/>
            <a:ext cx="1066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pSp>
        <p:nvGrpSpPr>
          <p:cNvPr id="16453" name="Group 69"/>
          <p:cNvGrpSpPr>
            <a:grpSpLocks/>
          </p:cNvGrpSpPr>
          <p:nvPr/>
        </p:nvGrpSpPr>
        <p:grpSpPr bwMode="auto">
          <a:xfrm>
            <a:off x="1195388" y="685800"/>
            <a:ext cx="1038225" cy="3019425"/>
            <a:chOff x="609" y="480"/>
            <a:chExt cx="654" cy="1902"/>
          </a:xfrm>
        </p:grpSpPr>
        <p:sp>
          <p:nvSpPr>
            <p:cNvPr id="1639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664" y="1518"/>
              <a:ext cx="543" cy="8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1</a:t>
              </a:r>
            </a:p>
          </p:txBody>
        </p:sp>
        <p:pic>
          <p:nvPicPr>
            <p:cNvPr id="16430" name="Picture 4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" y="480"/>
              <a:ext cx="654" cy="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466" name="Group 82"/>
          <p:cNvGrpSpPr>
            <a:grpSpLocks/>
          </p:cNvGrpSpPr>
          <p:nvPr/>
        </p:nvGrpSpPr>
        <p:grpSpPr bwMode="auto">
          <a:xfrm>
            <a:off x="2767012" y="2819400"/>
            <a:ext cx="3429000" cy="4038600"/>
            <a:chOff x="1824" y="1776"/>
            <a:chExt cx="2160" cy="2544"/>
          </a:xfrm>
        </p:grpSpPr>
        <p:sp>
          <p:nvSpPr>
            <p:cNvPr id="16390" name="AutoShape 6"/>
            <p:cNvSpPr>
              <a:spLocks noChangeArrowheads="1"/>
            </p:cNvSpPr>
            <p:nvPr/>
          </p:nvSpPr>
          <p:spPr bwMode="auto">
            <a:xfrm>
              <a:off x="1824" y="1776"/>
              <a:ext cx="2160" cy="2544"/>
            </a:xfrm>
            <a:prstGeom prst="octagon">
              <a:avLst>
                <a:gd name="adj" fmla="val 29287"/>
              </a:avLst>
            </a:prstGeom>
            <a:solidFill>
              <a:srgbClr val="3366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568" y="3408"/>
              <a:ext cx="720" cy="8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3399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2</a:t>
              </a:r>
            </a:p>
          </p:txBody>
        </p:sp>
        <p:pic>
          <p:nvPicPr>
            <p:cNvPr id="16433" name="Picture 4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" y="2444"/>
              <a:ext cx="654" cy="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34" name="Picture 5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" y="2444"/>
              <a:ext cx="654" cy="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469" name="Group 85"/>
          <p:cNvGrpSpPr>
            <a:grpSpLocks/>
          </p:cNvGrpSpPr>
          <p:nvPr/>
        </p:nvGrpSpPr>
        <p:grpSpPr bwMode="auto">
          <a:xfrm>
            <a:off x="5624512" y="-38100"/>
            <a:ext cx="3429000" cy="4779963"/>
            <a:chOff x="3600" y="0"/>
            <a:chExt cx="2160" cy="3011"/>
          </a:xfrm>
        </p:grpSpPr>
        <p:sp>
          <p:nvSpPr>
            <p:cNvPr id="16470" name="AutoShape 86"/>
            <p:cNvSpPr>
              <a:spLocks noChangeArrowheads="1"/>
            </p:cNvSpPr>
            <p:nvPr/>
          </p:nvSpPr>
          <p:spPr bwMode="auto">
            <a:xfrm>
              <a:off x="3600" y="0"/>
              <a:ext cx="2160" cy="2544"/>
            </a:xfrm>
            <a:prstGeom prst="octagon">
              <a:avLst>
                <a:gd name="adj" fmla="val 29287"/>
              </a:avLst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1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4383" y="2195"/>
              <a:ext cx="672" cy="8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4</a:t>
              </a:r>
            </a:p>
          </p:txBody>
        </p:sp>
        <p:pic>
          <p:nvPicPr>
            <p:cNvPr id="16472" name="Picture 8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" y="234"/>
              <a:ext cx="654" cy="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73" name="Picture 8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" y="234"/>
              <a:ext cx="654" cy="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2" y="1666875"/>
            <a:ext cx="10382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7" y="1666875"/>
            <a:ext cx="10382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57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4BE56-C777-4EE1-A396-4CA634C6C641}" type="slidenum">
              <a:rPr lang="en-US"/>
              <a:pPr/>
              <a:t>13</a:t>
            </a:fld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09A113B-2D89-4491-B373-784550AF7938}" type="datetime1">
              <a:rPr lang="en-US"/>
              <a:pPr/>
              <a:t>12/5/2023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304800" y="228600"/>
            <a:ext cx="8153400" cy="4267200"/>
          </a:xfrm>
          <a:prstGeom prst="cloudCallout">
            <a:avLst>
              <a:gd name="adj1" fmla="val -16898"/>
              <a:gd name="adj2" fmla="val 8667"/>
            </a:avLst>
          </a:prstGeom>
          <a:gradFill rotWithShape="1">
            <a:gsLst>
              <a:gs pos="0">
                <a:srgbClr val="FEE7F2"/>
              </a:gs>
              <a:gs pos="8999">
                <a:srgbClr val="FBD49C"/>
              </a:gs>
              <a:gs pos="19500">
                <a:srgbClr val="FBA97D"/>
              </a:gs>
              <a:gs pos="32000">
                <a:srgbClr val="FAC77D"/>
              </a:gs>
              <a:gs pos="41001">
                <a:srgbClr val="FEE7F2"/>
              </a:gs>
              <a:gs pos="50000">
                <a:srgbClr val="FBEAC7"/>
              </a:gs>
              <a:gs pos="59000">
                <a:srgbClr val="FEE7F2"/>
              </a:gs>
              <a:gs pos="68000">
                <a:srgbClr val="FAC77D"/>
              </a:gs>
              <a:gs pos="80500">
                <a:srgbClr val="FBA97D"/>
              </a:gs>
              <a:gs pos="91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lang="vi-VN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2286000" y="0"/>
            <a:ext cx="3962400" cy="3382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0" y="3048000"/>
            <a:ext cx="3124200" cy="3124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421" name="Group 61"/>
          <p:cNvGrpSpPr>
            <a:grpSpLocks/>
          </p:cNvGrpSpPr>
          <p:nvPr/>
        </p:nvGrpSpPr>
        <p:grpSpPr bwMode="auto">
          <a:xfrm>
            <a:off x="4433888" y="3048000"/>
            <a:ext cx="4710112" cy="3611563"/>
            <a:chOff x="4416" y="2256"/>
            <a:chExt cx="1344" cy="2064"/>
          </a:xfrm>
        </p:grpSpPr>
        <p:grpSp>
          <p:nvGrpSpPr>
            <p:cNvPr id="15420" name="Group 60"/>
            <p:cNvGrpSpPr>
              <a:grpSpLocks/>
            </p:cNvGrpSpPr>
            <p:nvPr/>
          </p:nvGrpSpPr>
          <p:grpSpPr bwMode="auto">
            <a:xfrm>
              <a:off x="4416" y="2256"/>
              <a:ext cx="1344" cy="2064"/>
              <a:chOff x="4416" y="2256"/>
              <a:chExt cx="1344" cy="2064"/>
            </a:xfrm>
          </p:grpSpPr>
          <p:sp>
            <p:nvSpPr>
              <p:cNvPr id="15363" name="Oval 3"/>
              <p:cNvSpPr>
                <a:spLocks noChangeArrowheads="1"/>
              </p:cNvSpPr>
              <p:nvPr/>
            </p:nvSpPr>
            <p:spPr bwMode="auto">
              <a:xfrm>
                <a:off x="4416" y="2256"/>
                <a:ext cx="1344" cy="194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8" name="WordArt 1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944" y="3408"/>
                <a:ext cx="432" cy="91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endPara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33CC33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endParaRPr>
              </a:p>
            </p:txBody>
          </p:sp>
        </p:grpSp>
        <p:pic>
          <p:nvPicPr>
            <p:cNvPr id="15396" name="Picture 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" y="2909"/>
              <a:ext cx="314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419" name="Group 59"/>
          <p:cNvGrpSpPr>
            <a:grpSpLocks/>
          </p:cNvGrpSpPr>
          <p:nvPr/>
        </p:nvGrpSpPr>
        <p:grpSpPr bwMode="auto">
          <a:xfrm>
            <a:off x="328612" y="685434"/>
            <a:ext cx="5143500" cy="5919788"/>
            <a:chOff x="207" y="417"/>
            <a:chExt cx="3240" cy="3729"/>
          </a:xfrm>
        </p:grpSpPr>
        <p:sp>
          <p:nvSpPr>
            <p:cNvPr id="15379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720" y="3378"/>
              <a:ext cx="576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2</a:t>
              </a:r>
            </a:p>
          </p:txBody>
        </p:sp>
        <p:grpSp>
          <p:nvGrpSpPr>
            <p:cNvPr id="15418" name="Group 58"/>
            <p:cNvGrpSpPr>
              <a:grpSpLocks/>
            </p:cNvGrpSpPr>
            <p:nvPr/>
          </p:nvGrpSpPr>
          <p:grpSpPr bwMode="auto">
            <a:xfrm>
              <a:off x="2034" y="417"/>
              <a:ext cx="1413" cy="1920"/>
              <a:chOff x="2034" y="417"/>
              <a:chExt cx="1413" cy="1920"/>
            </a:xfrm>
          </p:grpSpPr>
          <p:sp>
            <p:nvSpPr>
              <p:cNvPr id="15375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00" y="1398"/>
                <a:ext cx="624" cy="93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9050">
                      <a:solidFill>
                        <a:srgbClr val="99CCFF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/>
                  </a:rPr>
                  <a:t>2</a:t>
                </a:r>
              </a:p>
            </p:txBody>
          </p:sp>
          <p:pic>
            <p:nvPicPr>
              <p:cNvPr id="15398" name="Picture 3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3" y="417"/>
                <a:ext cx="654" cy="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99" name="Picture 3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4" y="417"/>
                <a:ext cx="654" cy="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400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" y="2469"/>
              <a:ext cx="654" cy="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01" name="Picture 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" y="2469"/>
              <a:ext cx="654" cy="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96740"/>
            <a:ext cx="1144417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283" y="4191001"/>
            <a:ext cx="1144417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WordArt 15"/>
          <p:cNvSpPr>
            <a:spLocks noChangeArrowheads="1" noChangeShapeType="1" noTextEdit="1"/>
          </p:cNvSpPr>
          <p:nvPr/>
        </p:nvSpPr>
        <p:spPr bwMode="auto">
          <a:xfrm>
            <a:off x="6762749" y="5385900"/>
            <a:ext cx="741533" cy="12698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7810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F7E6-A583-4876-8C01-A3F348F47F65}" type="datetime1">
              <a:rPr lang="en-US"/>
              <a:pPr/>
              <a:t>12/5/2023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ÁNH VINH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8E9F-38D9-47B4-B255-B631EAAC712C}" type="slidenum">
              <a:rPr lang="en-US"/>
              <a:pPr/>
              <a:t>14</a:t>
            </a:fld>
            <a:endParaRPr lang="en-US"/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24" name="Picture 4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3" y="1588"/>
            <a:ext cx="92948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7581900" cy="20859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54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Phần III: Về đích</a:t>
            </a:r>
            <a:endParaRPr lang="en-US" sz="54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303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Various Artists - Mot Con Vi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781800" y="6553200"/>
            <a:ext cx="304800" cy="30480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C7583C9-46EF-4550-B823-3EBCF84579DE}" type="datetime1">
              <a:rPr lang="vi-VN"/>
              <a:pPr>
                <a:defRPr/>
              </a:pPr>
              <a:t>05/12/2023</a:t>
            </a:fld>
            <a:endParaRPr lang="en-US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80" name="AutoShape 5"/>
          <p:cNvSpPr>
            <a:spLocks noChangeArrowheads="1"/>
          </p:cNvSpPr>
          <p:nvPr/>
        </p:nvSpPr>
        <p:spPr bwMode="auto">
          <a:xfrm>
            <a:off x="381000" y="1143000"/>
            <a:ext cx="1828800" cy="3733800"/>
          </a:xfrm>
          <a:prstGeom prst="rightArrowCallout">
            <a:avLst>
              <a:gd name="adj1" fmla="val 53991"/>
              <a:gd name="adj2" fmla="val 45229"/>
              <a:gd name="adj3" fmla="val 18750"/>
              <a:gd name="adj4" fmla="val 66667"/>
            </a:avLst>
          </a:prstGeom>
          <a:solidFill>
            <a:srgbClr val="FF0066"/>
          </a:solidFill>
          <a:ln w="9525" algn="ctr">
            <a:solidFill>
              <a:srgbClr val="3333CC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381000" y="1905000"/>
            <a:ext cx="1219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/>
            <a:r>
              <a:rPr lang="en-US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11" name="WordArt 7"/>
          <p:cNvSpPr>
            <a:spLocks noChangeArrowheads="1" noChangeShapeType="1" noTextEdit="1"/>
          </p:cNvSpPr>
          <p:nvPr/>
        </p:nvSpPr>
        <p:spPr bwMode="auto">
          <a:xfrm>
            <a:off x="1991132" y="1676400"/>
            <a:ext cx="5095467" cy="2895600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</a:bodyPr>
          <a:lstStyle/>
          <a:p>
            <a:pPr algn="ctr"/>
            <a:r>
              <a:rPr lang="en-US" sz="36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Tìm</a:t>
            </a:r>
            <a:r>
              <a:rPr lang="en-US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nhóm</a:t>
            </a:r>
            <a:r>
              <a:rPr lang="en-US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có</a:t>
            </a:r>
            <a:r>
              <a:rPr lang="en-US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số</a:t>
            </a:r>
            <a:r>
              <a:rPr lang="en-US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lượng</a:t>
            </a:r>
            <a:r>
              <a:rPr lang="en-US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là</a:t>
            </a:r>
            <a:r>
              <a:rPr lang="en-US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7</a:t>
            </a:r>
          </a:p>
        </p:txBody>
      </p:sp>
      <p:pic>
        <p:nvPicPr>
          <p:cNvPr id="98312" name="Picture 8" descr="Picturegaubu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4191000"/>
            <a:ext cx="121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2" descr="Tweety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4267200"/>
            <a:ext cx="914400" cy="914400"/>
          </a:xfrm>
          <a:prstGeom prst="rect">
            <a:avLst/>
          </a:prstGeom>
          <a:noFill/>
        </p:spPr>
      </p:pic>
      <p:pic>
        <p:nvPicPr>
          <p:cNvPr id="13" name="Picture 3" descr="lang hoa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4648200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304800" y="533400"/>
            <a:ext cx="2209800" cy="847725"/>
            <a:chOff x="2350" y="1008"/>
            <a:chExt cx="1826" cy="534"/>
          </a:xfrm>
        </p:grpSpPr>
        <p:pic>
          <p:nvPicPr>
            <p:cNvPr id="15" name="Picture 8" descr="SPARKLES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9" descr="SPARKLES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0" descr="SPARKLES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1" descr="SPARKLES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3505200" y="838200"/>
            <a:ext cx="2209800" cy="847725"/>
            <a:chOff x="2350" y="1008"/>
            <a:chExt cx="1826" cy="534"/>
          </a:xfrm>
        </p:grpSpPr>
        <p:pic>
          <p:nvPicPr>
            <p:cNvPr id="20" name="Picture 8" descr="SPARKLES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9" descr="SPARKLES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0" descr="SPARKLES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1" descr="SPARKLES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" name="Group 7"/>
          <p:cNvGrpSpPr>
            <a:grpSpLocks/>
          </p:cNvGrpSpPr>
          <p:nvPr/>
        </p:nvGrpSpPr>
        <p:grpSpPr bwMode="auto">
          <a:xfrm>
            <a:off x="457200" y="2286000"/>
            <a:ext cx="2209800" cy="847725"/>
            <a:chOff x="2350" y="1008"/>
            <a:chExt cx="1826" cy="534"/>
          </a:xfrm>
        </p:grpSpPr>
        <p:pic>
          <p:nvPicPr>
            <p:cNvPr id="45" name="Picture 8" descr="SPARKLES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9" descr="SPARKLES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10" descr="SPARKLES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11" descr="SPARKLES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4" name="Group 7"/>
          <p:cNvGrpSpPr>
            <a:grpSpLocks/>
          </p:cNvGrpSpPr>
          <p:nvPr/>
        </p:nvGrpSpPr>
        <p:grpSpPr bwMode="auto">
          <a:xfrm>
            <a:off x="304800" y="3962400"/>
            <a:ext cx="2209800" cy="847725"/>
            <a:chOff x="2350" y="1008"/>
            <a:chExt cx="1826" cy="534"/>
          </a:xfrm>
        </p:grpSpPr>
        <p:pic>
          <p:nvPicPr>
            <p:cNvPr id="75" name="Picture 8" descr="SPARKLES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9" descr="SPARKLES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10" descr="SPARKLES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11" descr="SPARKLES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9" name="Group 7"/>
          <p:cNvGrpSpPr>
            <a:grpSpLocks/>
          </p:cNvGrpSpPr>
          <p:nvPr/>
        </p:nvGrpSpPr>
        <p:grpSpPr bwMode="auto">
          <a:xfrm>
            <a:off x="3429000" y="5181600"/>
            <a:ext cx="2209800" cy="847725"/>
            <a:chOff x="2350" y="1008"/>
            <a:chExt cx="1826" cy="534"/>
          </a:xfrm>
        </p:grpSpPr>
        <p:pic>
          <p:nvPicPr>
            <p:cNvPr id="80" name="Picture 8" descr="SPARKLES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9" descr="SPARKLES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10" descr="SPARKLES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11" descr="SPARKLES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9" name="Group 7"/>
          <p:cNvGrpSpPr>
            <a:grpSpLocks/>
          </p:cNvGrpSpPr>
          <p:nvPr/>
        </p:nvGrpSpPr>
        <p:grpSpPr bwMode="auto">
          <a:xfrm>
            <a:off x="457200" y="2514600"/>
            <a:ext cx="2209800" cy="847725"/>
            <a:chOff x="2350" y="1008"/>
            <a:chExt cx="1826" cy="534"/>
          </a:xfrm>
        </p:grpSpPr>
        <p:pic>
          <p:nvPicPr>
            <p:cNvPr id="90" name="Picture 8" descr="SPARKLES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9" descr="SPARKLES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10" descr="SPARKLES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11" descr="SPARKLES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9" name="Picture 5" descr="hoa hong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" y="0"/>
            <a:ext cx="1219199" cy="1204451"/>
          </a:xfrm>
          <a:prstGeom prst="rect">
            <a:avLst/>
          </a:prstGeom>
          <a:noFill/>
        </p:spPr>
      </p:pic>
      <p:pic>
        <p:nvPicPr>
          <p:cNvPr id="110" name="Picture 22" descr="Firewrk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19400" y="762000"/>
            <a:ext cx="914400" cy="893763"/>
          </a:xfrm>
          <a:prstGeom prst="rect">
            <a:avLst/>
          </a:prstGeom>
          <a:noFill/>
        </p:spPr>
      </p:pic>
      <p:pic>
        <p:nvPicPr>
          <p:cNvPr id="112" name="Picture 22" descr="Firewrk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38800" y="838200"/>
            <a:ext cx="914400" cy="893763"/>
          </a:xfrm>
          <a:prstGeom prst="rect">
            <a:avLst/>
          </a:prstGeom>
          <a:noFill/>
        </p:spPr>
      </p:pic>
      <p:pic>
        <p:nvPicPr>
          <p:cNvPr id="113" name="Picture 74" descr="daisies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29200" y="5105400"/>
            <a:ext cx="1066800" cy="95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74" descr="daisies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43200" y="5105400"/>
            <a:ext cx="1066800" cy="95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41" descr="0036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62400" y="762000"/>
            <a:ext cx="1187395" cy="1219200"/>
          </a:xfrm>
          <a:prstGeom prst="rect">
            <a:avLst/>
          </a:prstGeom>
          <a:noFill/>
        </p:spPr>
      </p:pic>
      <p:grpSp>
        <p:nvGrpSpPr>
          <p:cNvPr id="111" name="Group 7"/>
          <p:cNvGrpSpPr>
            <a:grpSpLocks/>
          </p:cNvGrpSpPr>
          <p:nvPr/>
        </p:nvGrpSpPr>
        <p:grpSpPr bwMode="auto">
          <a:xfrm>
            <a:off x="3048000" y="2057400"/>
            <a:ext cx="2209800" cy="847725"/>
            <a:chOff x="2350" y="1008"/>
            <a:chExt cx="1826" cy="534"/>
          </a:xfrm>
        </p:grpSpPr>
        <p:pic>
          <p:nvPicPr>
            <p:cNvPr id="116" name="Picture 8" descr="SPARKLES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9" descr="SPARKLES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10" descr="SPARKLES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Picture 11" descr="SPARKLES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0" name="Group 7"/>
          <p:cNvGrpSpPr>
            <a:grpSpLocks/>
          </p:cNvGrpSpPr>
          <p:nvPr/>
        </p:nvGrpSpPr>
        <p:grpSpPr bwMode="auto">
          <a:xfrm>
            <a:off x="4495800" y="3505200"/>
            <a:ext cx="2209800" cy="847725"/>
            <a:chOff x="2350" y="1008"/>
            <a:chExt cx="1826" cy="534"/>
          </a:xfrm>
        </p:grpSpPr>
        <p:pic>
          <p:nvPicPr>
            <p:cNvPr id="121" name="Picture 8" descr="SPARKLES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" name="Picture 9" descr="SPARKLES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" name="Picture 10" descr="SPARKLES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" name="Picture 11" descr="SPARKLES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5" name="Picture 46" descr="8731-001-04-1062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62800" y="0"/>
            <a:ext cx="19812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23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76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83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3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 0.20329 C -0.11892 0.16883 -0.125 0.11911 -0.10156 0.10569 C -0.0993 0.09482 -0.09722 0.09274 -0.09166 0.08627 C -0.08698 0.07355 -0.08211 0.06291 -0.07708 0.04996 C -0.06215 0.05088 -0.04687 0.05366 -0.03177 0.05273 C -0.02291 0.05227 -0.0217 0.01897 -0.01545 0.00833 C -0.01336 -0.00161 -0.01336 -0.02428 -0.00746 -0.03052 C -0.00295 -0.03515 0.00243 -0.03607 0.0073 -0.03908 C 0.00886 -0.04 0.01216 -0.04185 0.01216 -0.04162 C 0.02188 -0.03908 0.02882 -0.03307 0.03802 -0.02775 C 0.04931 -0.00948 0.05157 -0.00462 0.06736 -0.00023 C 0.07327 0.00347 0.07917 0.00509 0.08525 0.00833 C 0.09809 0.00301 0.08716 0.01087 0.09323 -0.003 C 0.0974 -0.01225 0.10365 -0.01873 0.10799 -0.02775 C 0.1092 -0.03029 0.10938 -0.03492 0.11111 -0.03607 C 0.1158 -0.03908 0.12101 -0.03815 0.1257 -0.03908 C 0.13212 -0.02821 0.1323 -0.02428 0.14028 -0.0333 C 0.14132 -0.03885 0.14375 -0.04995 0.14375 -0.04972 " pathEditMode="relative" rAng="0" ptsTypes="fffffffffffffffffA">
                                      <p:cBhvr>
                                        <p:cTn id="14" dur="5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127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7"/>
                </p:tgtEl>
              </p:cMediaNode>
            </p:audio>
          </p:childTnLst>
        </p:cTn>
      </p:par>
    </p:tnLst>
    <p:bldLst>
      <p:bldP spid="83981" grpId="0" build="allAtOnce"/>
      <p:bldP spid="983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Be Khoe Be Ngoan - Be Bao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34400" y="6324600"/>
            <a:ext cx="304800" cy="304800"/>
          </a:xfrm>
          <a:prstGeom prst="rect">
            <a:avLst/>
          </a:prstGeom>
        </p:spPr>
      </p:pic>
      <p:pic>
        <p:nvPicPr>
          <p:cNvPr id="33" name="Picture 8" descr="Theme23751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63" name="Dan-Ga-Trong-San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534400" y="6248400"/>
            <a:ext cx="304800" cy="304800"/>
          </a:xfrm>
          <a:prstGeom prst="rect">
            <a:avLst/>
          </a:prstGeom>
          <a:noFill/>
        </p:spPr>
      </p:pic>
      <p:pic>
        <p:nvPicPr>
          <p:cNvPr id="25" name="Picture 21" descr="n_blu0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5638800"/>
            <a:ext cx="676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1" descr="n_blu0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5638800"/>
            <a:ext cx="676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1" descr="n_blu0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5638800"/>
            <a:ext cx="676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1" descr="n_blu0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5638800"/>
            <a:ext cx="676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1" descr="n_blu0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5638800"/>
            <a:ext cx="676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1" descr="n_blu0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5638800"/>
            <a:ext cx="676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1" descr="n_blu0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5638800"/>
            <a:ext cx="676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1" descr="n_blu0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5638800"/>
            <a:ext cx="676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1" descr="n_blu0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5638800"/>
            <a:ext cx="676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1" descr="n_blu0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5638800"/>
            <a:ext cx="676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1" descr="n_blu0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5638800"/>
            <a:ext cx="676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1" descr="n_blu0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5638800"/>
            <a:ext cx="676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1" descr="n_blu0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5638800"/>
            <a:ext cx="676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1" descr="n_blu0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3400" y="5638800"/>
            <a:ext cx="676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7" descr="Gio hoa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33800" y="3733800"/>
            <a:ext cx="2133600" cy="1905000"/>
          </a:xfrm>
          <a:prstGeom prst="rect">
            <a:avLst/>
          </a:prstGeom>
          <a:noFill/>
        </p:spPr>
      </p:pic>
      <p:pic>
        <p:nvPicPr>
          <p:cNvPr id="46" name="Picture 24" descr="Firewrk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86200" y="533400"/>
            <a:ext cx="1524003" cy="762000"/>
          </a:xfrm>
          <a:prstGeom prst="rect">
            <a:avLst/>
          </a:prstGeom>
          <a:noFill/>
        </p:spPr>
      </p:pic>
      <p:pic>
        <p:nvPicPr>
          <p:cNvPr id="47" name="Picture 24" descr="Firewrk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10200" y="762000"/>
            <a:ext cx="1066802" cy="533400"/>
          </a:xfrm>
          <a:prstGeom prst="rect">
            <a:avLst/>
          </a:prstGeom>
          <a:noFill/>
        </p:spPr>
      </p:pic>
      <p:pic>
        <p:nvPicPr>
          <p:cNvPr id="48" name="Picture 41" descr="0036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67400" y="4038600"/>
            <a:ext cx="1447800" cy="1486580"/>
          </a:xfrm>
          <a:prstGeom prst="rect">
            <a:avLst/>
          </a:prstGeom>
          <a:noFill/>
        </p:spPr>
      </p:pic>
      <p:pic>
        <p:nvPicPr>
          <p:cNvPr id="50" name="Picture 24" descr="Firewrk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533400"/>
            <a:ext cx="1066802" cy="533400"/>
          </a:xfrm>
          <a:prstGeom prst="rect">
            <a:avLst/>
          </a:prstGeom>
          <a:noFill/>
        </p:spPr>
      </p:pic>
      <p:pic>
        <p:nvPicPr>
          <p:cNvPr id="51" name="Picture 24" descr="Firewrk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53200" y="457200"/>
            <a:ext cx="1066802" cy="533400"/>
          </a:xfrm>
          <a:prstGeom prst="rect">
            <a:avLst/>
          </a:prstGeom>
          <a:noFill/>
        </p:spPr>
      </p:pic>
      <p:pic>
        <p:nvPicPr>
          <p:cNvPr id="52" name="Picture 24" descr="Firewrk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0" y="685800"/>
            <a:ext cx="1066802" cy="533400"/>
          </a:xfrm>
          <a:prstGeom prst="rect">
            <a:avLst/>
          </a:prstGeom>
          <a:noFill/>
        </p:spPr>
      </p:pic>
      <p:pic>
        <p:nvPicPr>
          <p:cNvPr id="53" name="Picture 24" descr="Firewrk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200" y="609600"/>
            <a:ext cx="1066802" cy="533400"/>
          </a:xfrm>
          <a:prstGeom prst="rect">
            <a:avLst/>
          </a:prstGeom>
          <a:noFill/>
        </p:spPr>
      </p:pic>
      <p:pic>
        <p:nvPicPr>
          <p:cNvPr id="54" name="Picture 24" descr="Firewrk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2600" y="381000"/>
            <a:ext cx="1066802" cy="533400"/>
          </a:xfrm>
          <a:prstGeom prst="rect">
            <a:avLst/>
          </a:prstGeom>
          <a:noFill/>
        </p:spPr>
      </p:pic>
      <p:pic>
        <p:nvPicPr>
          <p:cNvPr id="55" name="Picture 41" descr="0036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76400" y="3962400"/>
            <a:ext cx="1447800" cy="1486580"/>
          </a:xfrm>
          <a:prstGeom prst="rect">
            <a:avLst/>
          </a:prstGeom>
          <a:noFill/>
        </p:spPr>
      </p:pic>
      <p:pic>
        <p:nvPicPr>
          <p:cNvPr id="41" name="Picture 4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60325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61060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WordArt 9"/>
          <p:cNvSpPr>
            <a:spLocks noChangeArrowheads="1" noChangeShapeType="1" noTextEdit="1"/>
          </p:cNvSpPr>
          <p:nvPr/>
        </p:nvSpPr>
        <p:spPr bwMode="auto">
          <a:xfrm>
            <a:off x="838200" y="1219200"/>
            <a:ext cx="7467600" cy="1524000"/>
          </a:xfrm>
          <a:prstGeom prst="rect">
            <a:avLst/>
          </a:prstGeom>
        </p:spPr>
        <p:txBody>
          <a:bodyPr wrap="none" fromWordArt="1">
            <a:prstTxWarp prst="textTriangle">
              <a:avLst/>
            </a:prstTxWarp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63500" dir="19387806" algn="ctr" rotWithShape="0">
                    <a:schemeClr val="tx1">
                      <a:alpha val="80000"/>
                    </a:schemeClr>
                  </a:outerShdw>
                </a:effectLst>
                <a:latin typeface="Times New Roman"/>
                <a:cs typeface="Times New Roman"/>
              </a:rPr>
              <a:t>Xin </a:t>
            </a:r>
            <a:r>
              <a:rPr lang="en-US" sz="2000" b="1" kern="10" dirty="0" err="1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63500" dir="19387806" algn="ctr" rotWithShape="0">
                    <a:schemeClr val="tx1">
                      <a:alpha val="80000"/>
                    </a:schemeClr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63500" dir="19387806" algn="ctr" rotWithShape="0">
                    <a:schemeClr val="tx1">
                      <a:alpha val="80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63500" dir="19387806" algn="ctr" rotWithShape="0">
                    <a:schemeClr val="tx1">
                      <a:alpha val="80000"/>
                    </a:schemeClr>
                  </a:outerShdw>
                </a:effectLst>
                <a:latin typeface="Times New Roman"/>
                <a:cs typeface="Times New Roman"/>
              </a:rPr>
              <a:t>ơn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63500" dir="19387806" algn="ctr" rotWithShape="0">
                    <a:schemeClr val="tx1">
                      <a:alpha val="80000"/>
                    </a:scheme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sz="2000" b="1" kern="10" dirty="0" smtClean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63500" dir="19387806" algn="ctr" rotWithShape="0">
                  <a:schemeClr val="tx1">
                    <a:alpha val="80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36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98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63"/>
                </p:tgtEl>
              </p:cMediaNode>
            </p:audio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49" grpId="0" animBg="1"/>
      <p:bldP spid="4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3FBC-9387-4017-A12F-A09476D28327}" type="datetime1">
              <a:rPr lang="en-US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ÁNH VINH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C0A3-0508-47B0-A675-BF9A172D5CB7}" type="slidenum">
              <a:rPr lang="en-US"/>
              <a:pPr/>
              <a:t>2</a:t>
            </a:fld>
            <a:endParaRPr lang="en-US"/>
          </a:p>
        </p:txBody>
      </p:sp>
      <p:pic>
        <p:nvPicPr>
          <p:cNvPr id="97284" name="Picture 4" descr="Picture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0744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5" name="WordArt 5"/>
          <p:cNvSpPr>
            <a:spLocks noChangeArrowheads="1" noChangeShapeType="1" noTextEdit="1"/>
          </p:cNvSpPr>
          <p:nvPr/>
        </p:nvSpPr>
        <p:spPr bwMode="auto">
          <a:xfrm>
            <a:off x="1447800" y="2133600"/>
            <a:ext cx="73914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Phần </a:t>
            </a:r>
            <a:r>
              <a:rPr lang="en-US" sz="3600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1: Khởi động</a:t>
            </a:r>
          </a:p>
          <a:p>
            <a:pPr algn="ctr"/>
            <a:r>
              <a:rPr lang="en-US" sz="3600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Phần 2: Tài năng của bé</a:t>
            </a:r>
          </a:p>
          <a:p>
            <a:pPr algn="ctr"/>
            <a:r>
              <a:rPr lang="en-US" sz="3600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Phần 3: Về đích</a:t>
            </a:r>
            <a:endParaRPr lang="en-US" sz="36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139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3FBC-9387-4017-A12F-A09476D28327}" type="datetime1">
              <a:rPr lang="en-US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ÁNH VINH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C0A3-0508-47B0-A675-BF9A172D5CB7}" type="slidenum">
              <a:rPr lang="en-US"/>
              <a:pPr/>
              <a:t>3</a:t>
            </a:fld>
            <a:endParaRPr lang="en-US"/>
          </a:p>
        </p:txBody>
      </p:sp>
      <p:pic>
        <p:nvPicPr>
          <p:cNvPr id="97284" name="Picture 4" descr="Picture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0744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5" name="WordArt 5"/>
          <p:cNvSpPr>
            <a:spLocks noChangeArrowheads="1" noChangeShapeType="1" noTextEdit="1"/>
          </p:cNvSpPr>
          <p:nvPr/>
        </p:nvSpPr>
        <p:spPr bwMode="auto">
          <a:xfrm>
            <a:off x="1066800" y="1295400"/>
            <a:ext cx="739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1:Khởi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312101" y="2514600"/>
            <a:ext cx="739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Bé</a:t>
            </a:r>
            <a:r>
              <a:rPr kumimoji="0" lang="en-US" sz="3600" b="0" i="0" u="none" strike="noStrike" kern="10" cap="none" spc="0" normalizeH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hãy</a:t>
            </a:r>
            <a:r>
              <a:rPr kumimoji="0" lang="en-US" sz="3600" b="0" i="0" u="none" strike="noStrike" kern="10" cap="none" spc="0" normalizeH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tìm</a:t>
            </a:r>
            <a:r>
              <a:rPr kumimoji="0" lang="en-US" sz="3600" b="0" i="0" u="none" strike="noStrike" kern="10" cap="none" spc="0" normalizeH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nhóm</a:t>
            </a:r>
            <a:r>
              <a:rPr kumimoji="0" lang="en-US" sz="3600" b="0" i="0" u="none" strike="noStrike" kern="10" cap="none" spc="0" normalizeH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có</a:t>
            </a:r>
            <a:r>
              <a:rPr kumimoji="0" lang="en-US" sz="3600" b="0" i="0" u="none" strike="noStrike" kern="10" cap="none" spc="0" normalizeH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số</a:t>
            </a:r>
            <a:r>
              <a:rPr kumimoji="0" lang="en-US" sz="3600" b="0" i="0" u="none" strike="noStrike" kern="10" cap="none" spc="0" normalizeH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lượng</a:t>
            </a:r>
            <a:r>
              <a:rPr kumimoji="0" lang="en-US" sz="3600" b="0" i="0" u="none" strike="noStrike" kern="10" cap="none" spc="0" normalizeH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là</a:t>
            </a:r>
            <a:r>
              <a:rPr kumimoji="0" lang="en-US" sz="3600" b="0" i="0" u="none" strike="noStrike" kern="10" cap="none" spc="0" normalizeH="0" baseline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7 </a:t>
            </a:r>
            <a:r>
              <a:rPr kumimoji="0" lang="en-US" sz="3600" b="0" i="0" u="none" strike="noStrike" kern="10" cap="none" spc="0" normalizeH="0" baseline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xumh</a:t>
            </a:r>
            <a:r>
              <a:rPr kumimoji="0" lang="en-US" sz="3600" b="0" i="0" u="none" strike="noStrike" kern="10" cap="none" spc="0" normalizeH="0" baseline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baseline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quanh</a:t>
            </a:r>
            <a:r>
              <a:rPr kumimoji="0" lang="en-US" sz="3600" b="0" i="0" u="none" strike="noStrike" kern="10" cap="none" spc="0" normalizeH="0" baseline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baseline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lớp</a:t>
            </a:r>
            <a:r>
              <a:rPr kumimoji="0" lang="en-US" sz="3600" b="0" i="0" u="none" strike="noStrike" kern="10" cap="none" spc="0" normalizeH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884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26" y="1537019"/>
            <a:ext cx="1007619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674" y="1527874"/>
            <a:ext cx="1015269" cy="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468" y="1540348"/>
            <a:ext cx="1083107" cy="96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53" y="1527874"/>
            <a:ext cx="1055122" cy="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47" y="1527873"/>
            <a:ext cx="1103607" cy="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002" y="1527875"/>
            <a:ext cx="1010899" cy="99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WordArt 5"/>
          <p:cNvSpPr>
            <a:spLocks noChangeArrowheads="1" noChangeShapeType="1" noTextEdit="1"/>
          </p:cNvSpPr>
          <p:nvPr/>
        </p:nvSpPr>
        <p:spPr bwMode="auto">
          <a:xfrm>
            <a:off x="1007474" y="173434"/>
            <a:ext cx="7755526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Bé</a:t>
            </a:r>
            <a:r>
              <a:rPr kumimoji="0" lang="en-US" sz="3600" b="0" i="0" u="none" strike="noStrike" kern="10" cap="none" spc="0" normalizeH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hãy</a:t>
            </a:r>
            <a:r>
              <a:rPr kumimoji="0" lang="en-US" sz="3600" b="0" i="0" u="none" strike="noStrike" kern="10" cap="none" spc="0" normalizeH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thêm</a:t>
            </a:r>
            <a:r>
              <a:rPr kumimoji="0" lang="en-US" sz="3600" b="0" i="0" u="none" strike="noStrike" kern="10" cap="none" spc="0" normalizeH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, </a:t>
            </a:r>
            <a:r>
              <a:rPr kumimoji="0" lang="en-US" sz="3600" b="0" i="0" u="none" strike="noStrike" kern="10" cap="none" spc="0" normalizeH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bớt</a:t>
            </a:r>
            <a:r>
              <a:rPr kumimoji="0" lang="en-US" sz="3600" b="0" i="0" u="none" strike="noStrike" kern="10" cap="none" spc="0" normalizeH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trong</a:t>
            </a:r>
            <a:r>
              <a:rPr kumimoji="0" lang="en-US" sz="3600" b="0" i="0" u="none" strike="noStrike" kern="10" cap="none" spc="0" normalizeH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phạm</a:t>
            </a:r>
            <a:r>
              <a:rPr kumimoji="0" lang="en-US" sz="3600" b="0" i="0" u="none" strike="noStrike" kern="10" cap="none" spc="0" normalizeH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vi 7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29726" y="2729003"/>
            <a:ext cx="1007619" cy="1419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1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8196515" y="1216186"/>
            <a:ext cx="1115033" cy="1709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57909" y="2580818"/>
            <a:ext cx="8086711" cy="75153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3727453" y="2709169"/>
            <a:ext cx="1007619" cy="1419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4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1283689" y="2730666"/>
            <a:ext cx="1007619" cy="1419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2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2566798" y="2766120"/>
            <a:ext cx="1007619" cy="1419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3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4836262" y="2709169"/>
            <a:ext cx="1007619" cy="1419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5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7220793" y="2766120"/>
            <a:ext cx="1007619" cy="1419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7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7156999" y="1198443"/>
            <a:ext cx="1007619" cy="1419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6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6133547" y="2766120"/>
            <a:ext cx="1007619" cy="1419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6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193" y="1527872"/>
            <a:ext cx="1010900" cy="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16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  <p:bldP spid="37" grpId="0"/>
      <p:bldP spid="37" grpId="1"/>
      <p:bldP spid="2" grpId="0" animBg="1"/>
      <p:bldP spid="38" grpId="0"/>
      <p:bldP spid="38" grpId="1"/>
      <p:bldP spid="39" grpId="0"/>
      <p:bldP spid="40" grpId="0"/>
      <p:bldP spid="41" grpId="0"/>
      <p:bldP spid="41" grpId="1"/>
      <p:bldP spid="42" grpId="0"/>
      <p:bldP spid="42" grpId="1"/>
      <p:bldP spid="42" grpId="2"/>
      <p:bldP spid="43" grpId="0"/>
      <p:bldP spid="43" grpId="1"/>
      <p:bldP spid="43" grpId="2"/>
      <p:bldP spid="44" grpId="0"/>
      <p:bldP spid="4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298E-0897-4B76-8675-EE65FDBC7EC5}" type="datetime1">
              <a:rPr lang="en-US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ÁNH VINH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C368-B02A-465C-ABE1-8C475F84E232}" type="slidenum">
              <a:rPr lang="en-US"/>
              <a:pPr/>
              <a:t>5</a:t>
            </a:fld>
            <a:endParaRPr lang="en-US"/>
          </a:p>
        </p:txBody>
      </p:sp>
      <p:pic>
        <p:nvPicPr>
          <p:cNvPr id="108546" name="Picture 2" descr="Picture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0744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7" name="WordArt 3"/>
          <p:cNvSpPr>
            <a:spLocks noChangeArrowheads="1" noChangeShapeType="1" noTextEdit="1"/>
          </p:cNvSpPr>
          <p:nvPr/>
        </p:nvSpPr>
        <p:spPr bwMode="auto">
          <a:xfrm>
            <a:off x="1447800" y="2895600"/>
            <a:ext cx="739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Phần II: Tài Năng của bé</a:t>
            </a:r>
            <a:endParaRPr lang="en-US" sz="36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024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B69F-7A48-4278-97DF-A0A3389DDD02}" type="slidenum">
              <a:rPr lang="en-US"/>
              <a:pPr/>
              <a:t>6</a:t>
            </a:fld>
            <a:endParaRPr lang="en-US"/>
          </a:p>
        </p:txBody>
      </p:sp>
      <p:sp>
        <p:nvSpPr>
          <p:cNvPr id="87044" name="Oval 4"/>
          <p:cNvSpPr>
            <a:spLocks noChangeArrowheads="1"/>
          </p:cNvSpPr>
          <p:nvPr/>
        </p:nvSpPr>
        <p:spPr bwMode="auto">
          <a:xfrm>
            <a:off x="2667000" y="152400"/>
            <a:ext cx="6477000" cy="472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Oval 5"/>
          <p:cNvSpPr>
            <a:spLocks noChangeArrowheads="1"/>
          </p:cNvSpPr>
          <p:nvPr/>
        </p:nvSpPr>
        <p:spPr bwMode="auto">
          <a:xfrm>
            <a:off x="0" y="723900"/>
            <a:ext cx="2514600" cy="3276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3" name="WordArt 13"/>
          <p:cNvSpPr>
            <a:spLocks noChangeArrowheads="1" noChangeShapeType="1" noTextEdit="1"/>
          </p:cNvSpPr>
          <p:nvPr/>
        </p:nvSpPr>
        <p:spPr bwMode="auto">
          <a:xfrm>
            <a:off x="1856508" y="180109"/>
            <a:ext cx="68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87054" name="WordArt 14"/>
          <p:cNvSpPr>
            <a:spLocks noChangeArrowheads="1" noChangeShapeType="1" noTextEdit="1"/>
          </p:cNvSpPr>
          <p:nvPr/>
        </p:nvSpPr>
        <p:spPr bwMode="auto">
          <a:xfrm>
            <a:off x="7772399" y="-13855"/>
            <a:ext cx="1219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87056" name="Line 16"/>
          <p:cNvSpPr>
            <a:spLocks noChangeShapeType="1"/>
          </p:cNvSpPr>
          <p:nvPr/>
        </p:nvSpPr>
        <p:spPr bwMode="auto">
          <a:xfrm>
            <a:off x="0" y="3733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0" y="4876800"/>
            <a:ext cx="8534400" cy="1981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0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245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72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45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WordArt 15"/>
          <p:cNvSpPr>
            <a:spLocks noChangeArrowheads="1" noChangeShapeType="1" noTextEdit="1"/>
          </p:cNvSpPr>
          <p:nvPr/>
        </p:nvSpPr>
        <p:spPr bwMode="auto">
          <a:xfrm>
            <a:off x="7162800" y="4876800"/>
            <a:ext cx="1219199" cy="1860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143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2" y="1414897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031" y="1646673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158" y="1646673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786" y="1646673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386" y="1646673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986" y="1646673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31" y="1646673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40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0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nimBg="1"/>
      <p:bldP spid="87045" grpId="0" animBg="1"/>
      <p:bldP spid="87053" grpId="0" animBg="1"/>
      <p:bldP spid="87054" grpId="0"/>
      <p:bldP spid="37" grpId="0"/>
      <p:bldP spid="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B69F-7A48-4278-97DF-A0A3389DDD02}" type="slidenum">
              <a:rPr lang="en-US"/>
              <a:pPr/>
              <a:t>7</a:t>
            </a:fld>
            <a:endParaRPr lang="en-US"/>
          </a:p>
        </p:txBody>
      </p:sp>
      <p:sp>
        <p:nvSpPr>
          <p:cNvPr id="87044" name="Oval 4"/>
          <p:cNvSpPr>
            <a:spLocks noChangeArrowheads="1"/>
          </p:cNvSpPr>
          <p:nvPr/>
        </p:nvSpPr>
        <p:spPr bwMode="auto">
          <a:xfrm>
            <a:off x="3584863" y="304800"/>
            <a:ext cx="5569528" cy="457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Oval 5"/>
          <p:cNvSpPr>
            <a:spLocks noChangeArrowheads="1"/>
          </p:cNvSpPr>
          <p:nvPr/>
        </p:nvSpPr>
        <p:spPr bwMode="auto">
          <a:xfrm>
            <a:off x="-1" y="723900"/>
            <a:ext cx="3200401" cy="3276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3" name="WordArt 13"/>
          <p:cNvSpPr>
            <a:spLocks noChangeArrowheads="1" noChangeShapeType="1" noTextEdit="1"/>
          </p:cNvSpPr>
          <p:nvPr/>
        </p:nvSpPr>
        <p:spPr bwMode="auto">
          <a:xfrm>
            <a:off x="1856508" y="180109"/>
            <a:ext cx="68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87054" name="WordArt 14"/>
          <p:cNvSpPr>
            <a:spLocks noChangeArrowheads="1" noChangeShapeType="1" noTextEdit="1"/>
          </p:cNvSpPr>
          <p:nvPr/>
        </p:nvSpPr>
        <p:spPr bwMode="auto">
          <a:xfrm>
            <a:off x="7543800" y="0"/>
            <a:ext cx="1295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87056" name="Line 16"/>
          <p:cNvSpPr>
            <a:spLocks noChangeShapeType="1"/>
          </p:cNvSpPr>
          <p:nvPr/>
        </p:nvSpPr>
        <p:spPr bwMode="auto">
          <a:xfrm>
            <a:off x="0" y="3733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0" y="4876800"/>
            <a:ext cx="8534400" cy="1981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245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72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45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WordArt 15"/>
          <p:cNvSpPr>
            <a:spLocks noChangeArrowheads="1" noChangeShapeType="1" noTextEdit="1"/>
          </p:cNvSpPr>
          <p:nvPr/>
        </p:nvSpPr>
        <p:spPr bwMode="auto">
          <a:xfrm>
            <a:off x="7162800" y="4876800"/>
            <a:ext cx="1219199" cy="1860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143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8" name="WordArt 14"/>
          <p:cNvSpPr>
            <a:spLocks noChangeArrowheads="1" noChangeShapeType="1" noTextEdit="1"/>
          </p:cNvSpPr>
          <p:nvPr/>
        </p:nvSpPr>
        <p:spPr bwMode="auto">
          <a:xfrm>
            <a:off x="3733800" y="221673"/>
            <a:ext cx="1295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99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413024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02014 -0.455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" y="-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666 -0.4444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25 -0.555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34253 -0.6111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18" y="-3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347 -0.3444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09514 -0.2888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1618 -0.3111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19 -0.44445 L -4.44444E-6 4.44444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44445 L -0.00746 4.44444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67 -0.57778 L 5.55112E-17 4.44444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253 -0.61112 L 0.00087 -0.011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34445 L -0.00486 -0.0111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7 -0.28888 L 1.11022E-16 -4.44444E-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 -0.32223 L 3.33333E-6 4.44444E-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3" grpId="0"/>
      <p:bldP spid="87053" grpId="1"/>
      <p:bldP spid="87054" grpId="0"/>
      <p:bldP spid="87054" grpId="1"/>
      <p:bldP spid="37" grpId="0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B69F-7A48-4278-97DF-A0A3389DDD02}" type="slidenum">
              <a:rPr lang="en-US"/>
              <a:pPr/>
              <a:t>8</a:t>
            </a:fld>
            <a:endParaRPr lang="en-US"/>
          </a:p>
        </p:txBody>
      </p:sp>
      <p:sp>
        <p:nvSpPr>
          <p:cNvPr id="87044" name="Oval 4"/>
          <p:cNvSpPr>
            <a:spLocks noChangeArrowheads="1"/>
          </p:cNvSpPr>
          <p:nvPr/>
        </p:nvSpPr>
        <p:spPr bwMode="auto">
          <a:xfrm>
            <a:off x="3886200" y="152400"/>
            <a:ext cx="5257800" cy="472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Oval 5"/>
          <p:cNvSpPr>
            <a:spLocks noChangeArrowheads="1"/>
          </p:cNvSpPr>
          <p:nvPr/>
        </p:nvSpPr>
        <p:spPr bwMode="auto">
          <a:xfrm>
            <a:off x="0" y="723900"/>
            <a:ext cx="3886200" cy="4000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3" name="WordArt 13"/>
          <p:cNvSpPr>
            <a:spLocks noChangeArrowheads="1" noChangeShapeType="1" noTextEdit="1"/>
          </p:cNvSpPr>
          <p:nvPr/>
        </p:nvSpPr>
        <p:spPr bwMode="auto">
          <a:xfrm>
            <a:off x="1856507" y="394854"/>
            <a:ext cx="1063337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87054" name="WordArt 14"/>
          <p:cNvSpPr>
            <a:spLocks noChangeArrowheads="1" noChangeShapeType="1" noTextEdit="1"/>
          </p:cNvSpPr>
          <p:nvPr/>
        </p:nvSpPr>
        <p:spPr bwMode="auto">
          <a:xfrm>
            <a:off x="7467600" y="381000"/>
            <a:ext cx="1295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87056" name="Line 16"/>
          <p:cNvSpPr>
            <a:spLocks noChangeShapeType="1"/>
          </p:cNvSpPr>
          <p:nvPr/>
        </p:nvSpPr>
        <p:spPr bwMode="auto">
          <a:xfrm>
            <a:off x="0" y="3733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0" y="4876800"/>
            <a:ext cx="8534400" cy="1981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245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72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45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WordArt 15"/>
          <p:cNvSpPr>
            <a:spLocks noChangeArrowheads="1" noChangeShapeType="1" noTextEdit="1"/>
          </p:cNvSpPr>
          <p:nvPr/>
        </p:nvSpPr>
        <p:spPr bwMode="auto">
          <a:xfrm>
            <a:off x="7162800" y="4876800"/>
            <a:ext cx="1219199" cy="1860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143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3024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01181 -0.444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00746 -0.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833 -0.3777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16753 -0.5666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68" y="-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1868 -0.5666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-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07847 -0.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1368 -0.3444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-0.44445 L 0.01666 -0.0111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-0.4 L 0.00087 4.44444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4 L 3.33333E-6 -2.22222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53 -0.56667 L 1.38889E-6 -0.0111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8 -0.56667 L 2.22222E-6 4.44444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-0.28889 L -3.33333E-6 -3.33333E-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0.35556 L 3.33333E-6 4.44444E-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3" grpId="0"/>
      <p:bldP spid="87053" grpId="1"/>
      <p:bldP spid="87054" grpId="0"/>
      <p:bldP spid="87054" grpId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F55-52AB-4BB0-B54B-8989F1BD496D}" type="datetime1">
              <a:rPr lang="en-US"/>
              <a:pPr/>
              <a:t>12/5/2023</a:t>
            </a:fld>
            <a:endParaRPr lang="en-US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ÁNH VINH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6F90-745A-418A-971F-88CD60A9A55C}" type="slidenum">
              <a:rPr lang="en-US"/>
              <a:pPr/>
              <a:t>9</a:t>
            </a:fld>
            <a:endParaRPr 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1447800" cy="1828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752600" y="228600"/>
            <a:ext cx="7391400" cy="19050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2438400"/>
            <a:ext cx="2667000" cy="1828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4800600"/>
            <a:ext cx="3657600" cy="1828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3352800" y="2362200"/>
            <a:ext cx="5791200" cy="19050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865996" y="4740851"/>
            <a:ext cx="5049404" cy="19050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8600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8847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43" y="495300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8846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241" y="478847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996" y="503092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503092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29" y="2588202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029" y="2588201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68" y="2627096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2612447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854" y="2612447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7" y="2702502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12" y="2726747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7" y="5081155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305" y="5105400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80" y="5065566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6" y="5059506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99" y="5105400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552" y="5065566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893" y="5099195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WordArt 13"/>
          <p:cNvSpPr>
            <a:spLocks noChangeArrowheads="1" noChangeShapeType="1" noTextEdit="1"/>
          </p:cNvSpPr>
          <p:nvPr/>
        </p:nvSpPr>
        <p:spPr bwMode="auto">
          <a:xfrm>
            <a:off x="854653" y="228600"/>
            <a:ext cx="68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41" name="WordArt 13"/>
          <p:cNvSpPr>
            <a:spLocks noChangeArrowheads="1" noChangeShapeType="1" noTextEdit="1"/>
          </p:cNvSpPr>
          <p:nvPr/>
        </p:nvSpPr>
        <p:spPr bwMode="auto">
          <a:xfrm>
            <a:off x="7963404" y="367145"/>
            <a:ext cx="68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3" name="WordArt 13"/>
          <p:cNvSpPr>
            <a:spLocks noChangeArrowheads="1" noChangeShapeType="1" noTextEdit="1"/>
          </p:cNvSpPr>
          <p:nvPr/>
        </p:nvSpPr>
        <p:spPr bwMode="auto">
          <a:xfrm>
            <a:off x="1875847" y="2728480"/>
            <a:ext cx="68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4" name="WordArt 13"/>
          <p:cNvSpPr>
            <a:spLocks noChangeArrowheads="1" noChangeShapeType="1" noTextEdit="1"/>
          </p:cNvSpPr>
          <p:nvPr/>
        </p:nvSpPr>
        <p:spPr bwMode="auto">
          <a:xfrm>
            <a:off x="8046027" y="2614180"/>
            <a:ext cx="68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5" name="WordArt 13"/>
          <p:cNvSpPr>
            <a:spLocks noChangeArrowheads="1" noChangeShapeType="1" noTextEdit="1"/>
          </p:cNvSpPr>
          <p:nvPr/>
        </p:nvSpPr>
        <p:spPr bwMode="auto">
          <a:xfrm>
            <a:off x="2787866" y="5113049"/>
            <a:ext cx="68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6" name="WordArt 13"/>
          <p:cNvSpPr>
            <a:spLocks noChangeArrowheads="1" noChangeShapeType="1" noTextEdit="1"/>
          </p:cNvSpPr>
          <p:nvPr/>
        </p:nvSpPr>
        <p:spPr bwMode="auto">
          <a:xfrm>
            <a:off x="7848600" y="5126903"/>
            <a:ext cx="800604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2682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63" grpId="0"/>
      <p:bldP spid="64" grpId="0"/>
      <p:bldP spid="65" grpId="0"/>
      <p:bldP spid="6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206</Words>
  <Application>Microsoft Office PowerPoint</Application>
  <PresentationFormat>On-screen Show (4:3)</PresentationFormat>
  <Paragraphs>87</Paragraphs>
  <Slides>16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.VnArial</vt:lpstr>
      <vt:lpstr>.VnTime</vt:lpstr>
      <vt:lpstr>Arial</vt:lpstr>
      <vt:lpstr>Calibri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Có 3 cách tách 7 đối tượng thành 2 phần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TUAN</dc:creator>
  <cp:lastModifiedBy>Admin</cp:lastModifiedBy>
  <cp:revision>73</cp:revision>
  <dcterms:created xsi:type="dcterms:W3CDTF">2018-10-09T05:49:14Z</dcterms:created>
  <dcterms:modified xsi:type="dcterms:W3CDTF">2023-12-05T00:48:39Z</dcterms:modified>
</cp:coreProperties>
</file>