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2" r:id="rId2"/>
    <p:sldId id="256" r:id="rId3"/>
    <p:sldId id="259" r:id="rId4"/>
    <p:sldId id="260" r:id="rId5"/>
    <p:sldId id="261" r:id="rId6"/>
    <p:sldId id="257" r:id="rId7"/>
    <p:sldId id="263" r:id="rId8"/>
    <p:sldId id="264" r:id="rId9"/>
    <p:sldId id="258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64" autoAdjust="0"/>
    <p:restoredTop sz="94660"/>
  </p:normalViewPr>
  <p:slideViewPr>
    <p:cSldViewPr snapToGrid="0">
      <p:cViewPr varScale="1">
        <p:scale>
          <a:sx n="88" d="100"/>
          <a:sy n="88" d="100"/>
        </p:scale>
        <p:origin x="211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3BD8D4-DB77-4C55-BFCF-D2BA8B5B8FF9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8FEE2-0C90-4773-977E-261B9761A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171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8FEE2-0C90-4773-977E-261B9761A6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73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8FEE2-0C90-4773-977E-261B9761A6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97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8FEE2-0C90-4773-977E-261B9761A6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749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8FEE2-0C90-4773-977E-261B9761A6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311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8FEE2-0C90-4773-977E-261B9761A6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75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8FEE2-0C90-4773-977E-261B9761A6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381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8FEE2-0C90-4773-977E-261B9761A6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92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40B1B-94F4-4AAF-8E0F-48C8E80B6D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41667-23A1-4C6A-8C7F-74665D9540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89291-F0F4-4FC9-866D-CA8D352CD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0F8DD-77EA-4AED-87AE-E185DD57E63C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4C5BF-3385-4AC7-AC54-EDE641F06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44462-52D0-43C5-B4D8-8BD4A33B6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709C-C33C-4BFA-B253-D6842AD9B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39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F9C22-4B01-4397-B2D6-5F7FEB9AD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F6C3DB-9290-4642-A26D-0D65320182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63970-8971-49E9-A030-5719A1076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0F8DD-77EA-4AED-87AE-E185DD57E63C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35A5B-C898-411C-841C-84174A061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26A51F-5625-4643-A72A-4D3D5EB7C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709C-C33C-4BFA-B253-D6842AD9B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176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CABF2A-54A7-4737-B625-B314E33925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4473FC-AAE7-406C-AAE9-5BD4F7527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FF38C-923C-4E60-8A81-B2EE112C4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0F8DD-77EA-4AED-87AE-E185DD57E63C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E38FD-CF45-4B9A-9293-4E18B5C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0F8B6-27DA-4F95-8CE7-A98C36A89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709C-C33C-4BFA-B253-D6842AD9B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9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60943-EDA2-444C-BEA3-10CBD4620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48B81-A225-4ECA-814F-614960505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1BBDF5-068F-445B-9E6C-B23C1AA39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0F8DD-77EA-4AED-87AE-E185DD57E63C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25402-A2BD-4887-A355-E08C39C7E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FFD2B-CC0E-4D4A-B79B-CAECD8227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709C-C33C-4BFA-B253-D6842AD9B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20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F2412-5201-459B-8DFA-02C4155D1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836CDD-3149-49A7-813E-5E8279F85A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7B142-75AA-4654-B4EA-5175B7182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0F8DD-77EA-4AED-87AE-E185DD57E63C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A4D60-FE08-4C60-98C6-92A2225DD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151E6-4D46-4AC8-BA25-297C41F0D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709C-C33C-4BFA-B253-D6842AD9B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E0DB0-9F12-48D7-A489-B864CE979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34A4E-64AC-481A-BB19-460AC7064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E0A243-E84F-416A-A56B-57F93E9A18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5559A-71E8-48FB-93DC-985FC0CB8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0F8DD-77EA-4AED-87AE-E185DD57E63C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144593-1839-4C80-A62A-D38A1ACB9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38E73-417A-41F2-9A8A-A740AEDF4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709C-C33C-4BFA-B253-D6842AD9B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16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C6F80-E388-459F-B261-C215D13ED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8501A4-4B3C-4F69-BB7D-4E240F1D6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629D94-FEE1-4379-BB94-BB5E86B9D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193E8A-B1E8-4875-ABB9-1C5CC8B9FD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1C6E34-E00D-4F6D-A733-F133EF7B55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BFCFA-3E1A-4207-81EA-4AD36BE2C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0F8DD-77EA-4AED-87AE-E185DD57E63C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63FC73-2939-46AD-9D64-3B6824E08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0F8A2A-0744-4360-9A10-DFC552D39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709C-C33C-4BFA-B253-D6842AD9B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70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FD491-B397-4846-9ED8-3F137E122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FA9A20-A54A-460B-9668-2AA6D8E46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0F8DD-77EA-4AED-87AE-E185DD57E63C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E2E691-6AA1-442B-82F0-9F629D0A0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6BC90-E370-454A-84ED-D3D538925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709C-C33C-4BFA-B253-D6842AD9B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136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FD4532-E3A0-4530-9F09-24896723B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0F8DD-77EA-4AED-87AE-E185DD57E63C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C3D2C3-25E3-42BE-91A3-C981BDEE6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BCF966-8859-404B-A448-1C230BF6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709C-C33C-4BFA-B253-D6842AD9B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451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B2FDC-4C59-4E2B-87B5-74F0AECEE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9D02D-89B9-4C0A-9A64-5A6C28C98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CFC937-8F8F-40F0-AE9F-D60F49D329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107B5D-B35F-44D6-AB02-822A55ADA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0F8DD-77EA-4AED-87AE-E185DD57E63C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DD1106-694A-434A-AAD7-A78F30EA9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23C32F-083F-47A0-8468-27BD615CA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709C-C33C-4BFA-B253-D6842AD9B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206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9D29B-198D-4B2D-B48F-DCD653465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92AABC-8BC1-48A5-980E-A7023C9578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6DDD53-3C88-4BF0-8C21-0E3CD7C7C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B3E973-ED28-427E-8305-FE4A20C93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0F8DD-77EA-4AED-87AE-E185DD57E63C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F4AF47-4B9D-41F3-BAD5-1C811C694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721E63-49FA-43BA-BEC6-90C90F6F9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709C-C33C-4BFA-B253-D6842AD9B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64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015CBC-C702-4341-8FEA-5472F22FE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F8A62-A1D0-4FFA-8851-4EB1F926F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3DA728-8B08-4DE0-AABE-133A62CED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0F8DD-77EA-4AED-87AE-E185DD57E63C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40846-F1EC-4B12-BEDF-073F9B689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2FDD3-6E87-4E08-ABA5-18CABC52B3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C709C-C33C-4BFA-B253-D6842AD9B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49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6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2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9.png"/><Relationship Id="rId12" Type="http://schemas.microsoft.com/office/2007/relationships/hdphoto" Target="../media/hdphoto7.wdp"/><Relationship Id="rId2" Type="http://schemas.openxmlformats.org/officeDocument/2006/relationships/slideLayout" Target="../slideLayouts/slideLayout2.xml"/><Relationship Id="rId16" Type="http://schemas.microsoft.com/office/2007/relationships/hdphoto" Target="../media/hdphoto12.wdp"/><Relationship Id="rId1" Type="http://schemas.openxmlformats.org/officeDocument/2006/relationships/tags" Target="../tags/tag8.xml"/><Relationship Id="rId6" Type="http://schemas.microsoft.com/office/2007/relationships/hdphoto" Target="../media/hdphoto8.wdp"/><Relationship Id="rId11" Type="http://schemas.openxmlformats.org/officeDocument/2006/relationships/image" Target="../media/image16.png"/><Relationship Id="rId5" Type="http://schemas.openxmlformats.org/officeDocument/2006/relationships/image" Target="../media/image18.png"/><Relationship Id="rId15" Type="http://schemas.openxmlformats.org/officeDocument/2006/relationships/image" Target="../media/image22.png"/><Relationship Id="rId10" Type="http://schemas.microsoft.com/office/2007/relationships/hdphoto" Target="../media/hdphoto10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1CD0A-0FBF-420C-AC49-8AF980D22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AF929-DE46-4055-B9EF-82FC4606D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D48B89-3315-49F3-9F7C-2E58C56A5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6FA3FB3-312D-4BEF-95D6-D5F5F456F327}"/>
              </a:ext>
            </a:extLst>
          </p:cNvPr>
          <p:cNvSpPr/>
          <p:nvPr/>
        </p:nvSpPr>
        <p:spPr>
          <a:xfrm>
            <a:off x="2926802" y="253634"/>
            <a:ext cx="6338402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4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ỦY BAN NHÂN DÂN PHƯỜNG LONG BIÊN</a:t>
            </a:r>
          </a:p>
          <a:p>
            <a:pPr algn="ctr"/>
            <a:r>
              <a:rPr lang="vi-VN" sz="2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 MẦM NON LONG BIÊN</a:t>
            </a:r>
            <a:endParaRPr lang="en-US" sz="2000" b="1" dirty="0" smtClean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A21BAD-DDAA-49BB-8E62-9E0E3F108953}"/>
              </a:ext>
            </a:extLst>
          </p:cNvPr>
          <p:cNvSpPr txBox="1"/>
          <p:nvPr/>
        </p:nvSpPr>
        <p:spPr>
          <a:xfrm>
            <a:off x="2038746" y="2404538"/>
            <a:ext cx="8114507" cy="3239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vi-VN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NHẬN BIẾT :</a:t>
            </a:r>
            <a:endParaRPr lang="en-US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 BIẾT PHÂN BIỆT </a:t>
            </a: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 VÀNG </a:t>
            </a:r>
            <a:endParaRPr lang="vi-VN" sz="3200" b="1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Giáo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Đặng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Nguyễn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́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Uyên</a:t>
            </a:r>
            <a:endParaRPr lang="en-US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328" y="1419254"/>
            <a:ext cx="1495341" cy="149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5091634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D6A317-2199-4039-8AB8-F0E4FC7F7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6F17C-D9E3-46AE-AB89-3D49C6AA61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00" b="91000" l="8600" r="93200">
                        <a14:foregroundMark x1="9400" y1="32500" x2="7400" y2="40700"/>
                        <a14:foregroundMark x1="7400" y1="40700" x2="9100" y2="54800"/>
                        <a14:foregroundMark x1="9100" y1="54800" x2="11700" y2="59400"/>
                        <a14:foregroundMark x1="8600" y1="61900" x2="12800" y2="69300"/>
                        <a14:foregroundMark x1="12800" y1="69300" x2="30800" y2="84700"/>
                        <a14:foregroundMark x1="30800" y1="84700" x2="48400" y2="84100"/>
                        <a14:foregroundMark x1="48400" y1="84100" x2="52500" y2="81900"/>
                        <a14:foregroundMark x1="49700" y1="11000" x2="64300" y2="7200"/>
                        <a14:foregroundMark x1="64300" y1="7200" x2="79200" y2="8900"/>
                        <a14:foregroundMark x1="79200" y1="8900" x2="89100" y2="18500"/>
                        <a14:foregroundMark x1="89100" y1="18500" x2="93300" y2="29400"/>
                        <a14:foregroundMark x1="93300" y1="29400" x2="92000" y2="59400"/>
                        <a14:foregroundMark x1="39500" y1="91000" x2="71800" y2="91100"/>
                        <a14:foregroundMark x1="71800" y1="91100" x2="75400" y2="90200"/>
                        <a14:foregroundMark x1="37300" y1="18600" x2="32900" y2="18400"/>
                        <a14:foregroundMark x1="24600" y1="17700" x2="27900" y2="20900"/>
                        <a14:foregroundMark x1="55000" y1="8000" x2="61600" y2="5600"/>
                        <a14:foregroundMark x1="61600" y1="5600" x2="71700" y2="8200"/>
                        <a14:foregroundMark x1="71700" y1="8200" x2="73300" y2="9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5736" y="3637721"/>
            <a:ext cx="3531055" cy="32202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36F17C-D9E3-46AE-AB89-3D49C6AA61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00" b="91000" l="8600" r="93200">
                        <a14:foregroundMark x1="9400" y1="32500" x2="7400" y2="40700"/>
                        <a14:foregroundMark x1="7400" y1="40700" x2="9100" y2="54800"/>
                        <a14:foregroundMark x1="9100" y1="54800" x2="11700" y2="59400"/>
                        <a14:foregroundMark x1="8600" y1="61900" x2="12800" y2="69300"/>
                        <a14:foregroundMark x1="12800" y1="69300" x2="30800" y2="84700"/>
                        <a14:foregroundMark x1="30800" y1="84700" x2="48400" y2="84100"/>
                        <a14:foregroundMark x1="48400" y1="84100" x2="52500" y2="81900"/>
                        <a14:foregroundMark x1="49700" y1="11000" x2="64300" y2="7200"/>
                        <a14:foregroundMark x1="64300" y1="7200" x2="79200" y2="8900"/>
                        <a14:foregroundMark x1="79200" y1="8900" x2="89100" y2="18500"/>
                        <a14:foregroundMark x1="89100" y1="18500" x2="93300" y2="29400"/>
                        <a14:foregroundMark x1="93300" y1="29400" x2="92000" y2="59400"/>
                        <a14:foregroundMark x1="39500" y1="91000" x2="71800" y2="91100"/>
                        <a14:foregroundMark x1="71800" y1="91100" x2="75400" y2="90200"/>
                        <a14:foregroundMark x1="37300" y1="18600" x2="32900" y2="18400"/>
                        <a14:foregroundMark x1="24600" y1="17700" x2="27900" y2="20900"/>
                        <a14:foregroundMark x1="55000" y1="8000" x2="61600" y2="5600"/>
                        <a14:foregroundMark x1="61600" y1="5600" x2="71700" y2="8200"/>
                        <a14:foregroundMark x1="71700" y1="8200" x2="73300" y2="9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8395" y="518003"/>
            <a:ext cx="3531055" cy="32202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36F17C-D9E3-46AE-AB89-3D49C6AA61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00" b="91000" l="8600" r="93200">
                        <a14:foregroundMark x1="9400" y1="32500" x2="7400" y2="40700"/>
                        <a14:foregroundMark x1="7400" y1="40700" x2="9100" y2="54800"/>
                        <a14:foregroundMark x1="9100" y1="54800" x2="11700" y2="59400"/>
                        <a14:foregroundMark x1="8600" y1="61900" x2="12800" y2="69300"/>
                        <a14:foregroundMark x1="12800" y1="69300" x2="30800" y2="84700"/>
                        <a14:foregroundMark x1="30800" y1="84700" x2="48400" y2="84100"/>
                        <a14:foregroundMark x1="48400" y1="84100" x2="52500" y2="81900"/>
                        <a14:foregroundMark x1="49700" y1="11000" x2="64300" y2="7200"/>
                        <a14:foregroundMark x1="64300" y1="7200" x2="79200" y2="8900"/>
                        <a14:foregroundMark x1="79200" y1="8900" x2="89100" y2="18500"/>
                        <a14:foregroundMark x1="89100" y1="18500" x2="93300" y2="29400"/>
                        <a14:foregroundMark x1="93300" y1="29400" x2="92000" y2="59400"/>
                        <a14:foregroundMark x1="39500" y1="91000" x2="71800" y2="91100"/>
                        <a14:foregroundMark x1="71800" y1="91100" x2="75400" y2="90200"/>
                        <a14:foregroundMark x1="37300" y1="18600" x2="32900" y2="18400"/>
                        <a14:foregroundMark x1="24600" y1="17700" x2="27900" y2="20900"/>
                        <a14:foregroundMark x1="55000" y1="8000" x2="61600" y2="5600"/>
                        <a14:foregroundMark x1="61600" y1="5600" x2="71700" y2="8200"/>
                        <a14:foregroundMark x1="71700" y1="8200" x2="73300" y2="9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03736" y="804874"/>
            <a:ext cx="3531055" cy="3220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48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12E4B-6689-427C-9492-A7CD862C9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372B82-1703-4427-9156-61FC1B52E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6337"/>
            <a:ext cx="12191999" cy="68640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E0CABD-D268-43EF-AF4B-3E6549556B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53" b="93421" l="10000" r="90000">
                        <a14:foregroundMark x1="45667" y1="8158" x2="61444" y2="6053"/>
                        <a14:foregroundMark x1="61444" y1="6053" x2="68222" y2="6974"/>
                        <a14:foregroundMark x1="40444" y1="90000" x2="55000" y2="93421"/>
                        <a14:foregroundMark x1="55000" y1="93421" x2="57889" y2="92895"/>
                        <a14:foregroundMark x1="51111" y1="20789" x2="51111" y2="2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5221" y="1411816"/>
            <a:ext cx="4863429" cy="39477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36F17C-D9E3-46AE-AB89-3D49C6AA61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00" b="91000" l="8600" r="93200">
                        <a14:foregroundMark x1="9400" y1="32500" x2="7400" y2="40700"/>
                        <a14:foregroundMark x1="7400" y1="40700" x2="9100" y2="54800"/>
                        <a14:foregroundMark x1="9100" y1="54800" x2="11700" y2="59400"/>
                        <a14:foregroundMark x1="8600" y1="61900" x2="12800" y2="69300"/>
                        <a14:foregroundMark x1="12800" y1="69300" x2="30800" y2="84700"/>
                        <a14:foregroundMark x1="30800" y1="84700" x2="48400" y2="84100"/>
                        <a14:foregroundMark x1="48400" y1="84100" x2="52500" y2="81900"/>
                        <a14:foregroundMark x1="49700" y1="11000" x2="64300" y2="7200"/>
                        <a14:foregroundMark x1="64300" y1="7200" x2="79200" y2="8900"/>
                        <a14:foregroundMark x1="79200" y1="8900" x2="89100" y2="18500"/>
                        <a14:foregroundMark x1="89100" y1="18500" x2="93300" y2="29400"/>
                        <a14:foregroundMark x1="93300" y1="29400" x2="92000" y2="59400"/>
                        <a14:foregroundMark x1="39500" y1="91000" x2="71800" y2="91100"/>
                        <a14:foregroundMark x1="71800" y1="91100" x2="75400" y2="90200"/>
                        <a14:foregroundMark x1="37300" y1="18600" x2="32900" y2="18400"/>
                        <a14:foregroundMark x1="24600" y1="17700" x2="27900" y2="20900"/>
                        <a14:foregroundMark x1="55000" y1="8000" x2="61600" y2="5600"/>
                        <a14:foregroundMark x1="61600" y1="5600" x2="71700" y2="8200"/>
                        <a14:foregroundMark x1="71700" y1="8200" x2="73300" y2="9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6988" y="682844"/>
            <a:ext cx="6053379" cy="50112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11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836A0-0F93-4C09-8FB7-50B9EDC25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1A51C1-B671-4034-BA0C-D4944D87B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73036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50" b="94500" l="5250" r="98500">
                        <a14:foregroundMark x1="14000" y1="40500" x2="22750" y2="43750"/>
                        <a14:foregroundMark x1="29500" y1="10500" x2="45250" y2="8250"/>
                        <a14:foregroundMark x1="45250" y1="8250" x2="52250" y2="11750"/>
                        <a14:foregroundMark x1="5250" y1="44250" x2="20000" y2="48500"/>
                        <a14:foregroundMark x1="20000" y1="48500" x2="25750" y2="48000"/>
                        <a14:foregroundMark x1="31000" y1="90250" x2="50750" y2="93250"/>
                        <a14:foregroundMark x1="50750" y1="93250" x2="63250" y2="91000"/>
                        <a14:foregroundMark x1="63250" y1="91000" x2="92000" y2="72250"/>
                        <a14:foregroundMark x1="92000" y1="72250" x2="91000" y2="44500"/>
                        <a14:foregroundMark x1="91000" y1="44500" x2="88250" y2="37250"/>
                        <a14:foregroundMark x1="94750" y1="46250" x2="96250" y2="61500"/>
                        <a14:foregroundMark x1="96250" y1="61500" x2="90000" y2="78750"/>
                        <a14:foregroundMark x1="90000" y1="78750" x2="73000" y2="92000"/>
                        <a14:foregroundMark x1="73000" y1="92000" x2="45500" y2="94500"/>
                        <a14:foregroundMark x1="94000" y1="43000" x2="99250" y2="57500"/>
                        <a14:foregroundMark x1="99250" y1="57500" x2="93250" y2="72000"/>
                        <a14:foregroundMark x1="93250" y1="72000" x2="92250" y2="72250"/>
                        <a14:foregroundMark x1="96250" y1="46000" x2="98500" y2="58750"/>
                        <a14:foregroundMark x1="98500" y1="58750" x2="96000" y2="65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702" y="1245326"/>
            <a:ext cx="3810000" cy="381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36F17C-D9E3-46AE-AB89-3D49C6AA61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00" b="91000" l="8600" r="93200">
                        <a14:foregroundMark x1="9400" y1="32500" x2="7400" y2="40700"/>
                        <a14:foregroundMark x1="7400" y1="40700" x2="9100" y2="54800"/>
                        <a14:foregroundMark x1="9100" y1="54800" x2="11700" y2="59400"/>
                        <a14:foregroundMark x1="8600" y1="61900" x2="12800" y2="69300"/>
                        <a14:foregroundMark x1="12800" y1="69300" x2="30800" y2="84700"/>
                        <a14:foregroundMark x1="30800" y1="84700" x2="48400" y2="84100"/>
                        <a14:foregroundMark x1="48400" y1="84100" x2="52500" y2="81900"/>
                        <a14:foregroundMark x1="49700" y1="11000" x2="64300" y2="7200"/>
                        <a14:foregroundMark x1="64300" y1="7200" x2="79200" y2="8900"/>
                        <a14:foregroundMark x1="79200" y1="8900" x2="89100" y2="18500"/>
                        <a14:foregroundMark x1="89100" y1="18500" x2="93300" y2="29400"/>
                        <a14:foregroundMark x1="93300" y1="29400" x2="92000" y2="59400"/>
                        <a14:foregroundMark x1="39500" y1="91000" x2="71800" y2="91100"/>
                        <a14:foregroundMark x1="71800" y1="91100" x2="75400" y2="90200"/>
                        <a14:foregroundMark x1="37300" y1="18600" x2="32900" y2="18400"/>
                        <a14:foregroundMark x1="24600" y1="17700" x2="27900" y2="20900"/>
                        <a14:foregroundMark x1="55000" y1="8000" x2="61600" y2="5600"/>
                        <a14:foregroundMark x1="61600" y1="5600" x2="71700" y2="8200"/>
                        <a14:foregroundMark x1="71700" y1="8200" x2="73300" y2="9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8749" y="549952"/>
            <a:ext cx="6373906" cy="50112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193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8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8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1C99C-EB97-403C-BD0D-8E92A67C6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993070-8396-434E-BEB2-491E9EE64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4599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069" y="981803"/>
            <a:ext cx="5715000" cy="571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36F17C-D9E3-46AE-AB89-3D49C6AA61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00" b="91000" l="8600" r="93200">
                        <a14:foregroundMark x1="9400" y1="32500" x2="7400" y2="40700"/>
                        <a14:foregroundMark x1="7400" y1="40700" x2="9100" y2="54800"/>
                        <a14:foregroundMark x1="9100" y1="54800" x2="11700" y2="59400"/>
                        <a14:foregroundMark x1="8600" y1="61900" x2="12800" y2="69300"/>
                        <a14:foregroundMark x1="12800" y1="69300" x2="30800" y2="84700"/>
                        <a14:foregroundMark x1="30800" y1="84700" x2="48400" y2="84100"/>
                        <a14:foregroundMark x1="48400" y1="84100" x2="52500" y2="81900"/>
                        <a14:foregroundMark x1="49700" y1="11000" x2="64300" y2="7200"/>
                        <a14:foregroundMark x1="64300" y1="7200" x2="79200" y2="8900"/>
                        <a14:foregroundMark x1="79200" y1="8900" x2="89100" y2="18500"/>
                        <a14:foregroundMark x1="89100" y1="18500" x2="93300" y2="29400"/>
                        <a14:foregroundMark x1="93300" y1="29400" x2="92000" y2="59400"/>
                        <a14:foregroundMark x1="39500" y1="91000" x2="71800" y2="91100"/>
                        <a14:foregroundMark x1="71800" y1="91100" x2="75400" y2="90200"/>
                        <a14:foregroundMark x1="37300" y1="18600" x2="32900" y2="18400"/>
                        <a14:foregroundMark x1="24600" y1="17700" x2="27900" y2="20900"/>
                        <a14:foregroundMark x1="55000" y1="8000" x2="61600" y2="5600"/>
                        <a14:foregroundMark x1="61600" y1="5600" x2="71700" y2="8200"/>
                        <a14:foregroundMark x1="71700" y1="8200" x2="73300" y2="9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8321" y="981803"/>
            <a:ext cx="6580496" cy="52233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816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56EC9C-28D1-435B-AA4D-BE367CDF7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3401" y="-46379"/>
            <a:ext cx="12191999" cy="69043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198914D-D268-44CC-908B-850D1AA04587}"/>
              </a:ext>
            </a:extLst>
          </p:cNvPr>
          <p:cNvSpPr/>
          <p:nvPr/>
        </p:nvSpPr>
        <p:spPr>
          <a:xfrm>
            <a:off x="2474258" y="1360209"/>
            <a:ext cx="7171765" cy="280076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2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vi-VN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Trò chơi</a:t>
            </a:r>
            <a:endParaRPr lang="en-US" sz="44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pPr algn="ctr"/>
            <a:r>
              <a:rPr lang="vi-VN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r>
              <a:rPr lang="en-US" sz="4400" b="1" dirty="0" err="1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Tìm</a:t>
            </a:r>
            <a:r>
              <a:rPr lang="en-US" sz="4400" b="1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sz="4400" b="1" dirty="0" err="1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vật</a:t>
            </a:r>
            <a:endParaRPr lang="en-US" sz="4400" b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  <a:p>
            <a:pPr algn="ctr"/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885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63F17-F2B1-4F12-8230-6AD9A2227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CE4481D-B4FF-48F5-BF59-BB08361BF4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EF0D45-D95F-4973-AA6B-7B8EC85B6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25E27D-4696-4809-8792-A627A0774D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621" b="60746" l="8224" r="27778">
                        <a14:foregroundMark x1="26791" y1="44134" x2="27814" y2="51590"/>
                        <a14:foregroundMark x1="27814" y1="51590" x2="27010" y2="51645"/>
                        <a14:foregroundMark x1="16192" y1="58717" x2="21053" y2="59211"/>
                        <a14:foregroundMark x1="14656" y1="58772" x2="20066" y2="60746"/>
                        <a14:foregroundMark x1="20066" y1="60746" x2="21418" y2="58717"/>
                        <a14:foregroundMark x1="8955" y1="41064" x2="8845" y2="40077"/>
                        <a14:foregroundMark x1="8224" y1="40241" x2="8918" y2="40406"/>
                      </a14:backgroundRemoval>
                    </a14:imgEffect>
                  </a14:imgLayer>
                </a14:imgProps>
              </a:ext>
            </a:extLst>
          </a:blip>
          <a:srcRect l="6282" t="29259" r="69790" b="36940"/>
          <a:stretch/>
        </p:blipFill>
        <p:spPr>
          <a:xfrm>
            <a:off x="1674751" y="1667904"/>
            <a:ext cx="3569601" cy="32388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9E9043-D8AA-45DA-B185-B963ED0DBC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3790" y="1515909"/>
            <a:ext cx="3420035" cy="408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2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nodeType="click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DEF0D45-D95F-4973-AA6B-7B8EC85B65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76306" cy="6858000"/>
          </a:xfrm>
          <a:prstGeom prst="rect">
            <a:avLst/>
          </a:prstGeom>
        </p:spPr>
      </p:pic>
      <p:pic>
        <p:nvPicPr>
          <p:cNvPr id="7" name="Picture 2" descr="TN11 - Áo thun trơn trẻ em cổ tròn tay ngắn (Màu vàng chanh)">
            <a:extLst>
              <a:ext uri="{FF2B5EF4-FFF2-40B4-BE49-F238E27FC236}">
                <a16:creationId xmlns:a16="http://schemas.microsoft.com/office/drawing/2014/main" id="{A78E8ADE-8FD0-4795-9D71-5C88E8AEF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600" l="10000" r="92500">
                        <a14:foregroundMark x1="90200" y1="46000" x2="92600" y2="51900"/>
                        <a14:foregroundMark x1="56800" y1="90300" x2="58300" y2="93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3193">
            <a:off x="5741014" y="1140865"/>
            <a:ext cx="4197430" cy="407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53DE3C-9861-446A-A679-6B61347350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783" r="91522">
                        <a14:foregroundMark x1="10870" y1="67609" x2="9783" y2="78913"/>
                        <a14:foregroundMark x1="9783" y1="78913" x2="10217" y2="80870"/>
                        <a14:foregroundMark x1="88913" y1="65870" x2="91522" y2="773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2643" y="1794420"/>
            <a:ext cx="2573037" cy="257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71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6A113-660F-4BAD-8937-0118B293F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AD487-1250-4FA0-B4A1-B3C8EFDD3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8F55E3-35C8-42A6-A39D-15D986F2F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64"/>
            <a:ext cx="1226356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FAE8B39-EFCB-4872-9BC7-EBA18F973404}"/>
              </a:ext>
            </a:extLst>
          </p:cNvPr>
          <p:cNvSpPr/>
          <p:nvPr/>
        </p:nvSpPr>
        <p:spPr>
          <a:xfrm>
            <a:off x="2634332" y="375147"/>
            <a:ext cx="6577380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Trò</a:t>
            </a:r>
            <a:r>
              <a:rPr lang="vi-VN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chơi: </a:t>
            </a:r>
            <a:r>
              <a:rPr lang="vi-VN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Bé</a:t>
            </a:r>
            <a:r>
              <a:rPr lang="vi-VN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đi siêu </a:t>
            </a:r>
            <a:r>
              <a:rPr lang="vi-VN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thị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058" name="Picture 10" descr="Những món đồ nhỏ nhỏ xinh xinh cho bạn thích màu vàng - Hội Quán Ẩm Thực">
            <a:extLst>
              <a:ext uri="{FF2B5EF4-FFF2-40B4-BE49-F238E27FC236}">
                <a16:creationId xmlns:a16="http://schemas.microsoft.com/office/drawing/2014/main" id="{A351564C-78AB-43A4-A3E0-20C62E111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800" l="10000" r="90000">
                        <a14:foregroundMark x1="33067" y1="92000" x2="53867" y2="92800"/>
                        <a14:foregroundMark x1="53867" y1="92800" x2="65733" y2="89800"/>
                        <a14:foregroundMark x1="65733" y1="89800" x2="65867" y2="89800"/>
                        <a14:backgroundMark x1="74267" y1="56400" x2="76933" y2="6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002" y="1046037"/>
            <a:ext cx="4199769" cy="279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N11 - Áo thun trơn trẻ em cổ tròn tay ngắn (Màu vàng chanh)">
            <a:extLst>
              <a:ext uri="{FF2B5EF4-FFF2-40B4-BE49-F238E27FC236}">
                <a16:creationId xmlns:a16="http://schemas.microsoft.com/office/drawing/2014/main" id="{A78E8ADE-8FD0-4795-9D71-5C88E8AEF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3600" l="10000" r="92500">
                        <a14:foregroundMark x1="90200" y1="46000" x2="92600" y2="51900"/>
                        <a14:foregroundMark x1="56800" y1="90300" x2="58300" y2="93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3193">
            <a:off x="2304091" y="1001659"/>
            <a:ext cx="3416197" cy="341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25898D-3641-463A-AD93-A56BF29BF9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12" b="94118" l="10000" r="90000">
                        <a14:foregroundMark x1="35412" y1="18471" x2="35765" y2="23176"/>
                        <a14:foregroundMark x1="32588" y1="22353" x2="38000" y2="26353"/>
                        <a14:foregroundMark x1="43765" y1="15765" x2="47176" y2="6706"/>
                        <a14:foregroundMark x1="47176" y1="6706" x2="53529" y2="10118"/>
                        <a14:foregroundMark x1="53529" y1="10118" x2="54588" y2="14941"/>
                        <a14:foregroundMark x1="34353" y1="21412" x2="32353" y2="22706"/>
                        <a14:foregroundMark x1="34000" y1="20353" x2="27882" y2="27765"/>
                        <a14:foregroundMark x1="27882" y1="27765" x2="24941" y2="35059"/>
                        <a14:foregroundMark x1="24941" y1="35059" x2="24824" y2="46471"/>
                        <a14:foregroundMark x1="24824" y1="46471" x2="31765" y2="75294"/>
                        <a14:foregroundMark x1="31765" y1="75294" x2="31765" y2="75176"/>
                        <a14:foregroundMark x1="33529" y1="67882" x2="31059" y2="81765"/>
                        <a14:foregroundMark x1="26000" y1="92588" x2="42824" y2="94118"/>
                        <a14:foregroundMark x1="42824" y1="94118" x2="69412" y2="92353"/>
                        <a14:foregroundMark x1="35647" y1="18941" x2="35529" y2="23529"/>
                        <a14:foregroundMark x1="35765" y1="18235" x2="37765" y2="23176"/>
                        <a14:foregroundMark x1="47412" y1="5412" x2="51059" y2="7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2248" y="3911155"/>
            <a:ext cx="2860964" cy="28609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53DE3C-9861-446A-A679-6B61347350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9783" r="91522">
                        <a14:foregroundMark x1="10870" y1="67609" x2="9783" y2="78913"/>
                        <a14:foregroundMark x1="9783" y1="78913" x2="10217" y2="80870"/>
                        <a14:foregroundMark x1="88913" y1="65870" x2="91522" y2="773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1532" y="4136218"/>
            <a:ext cx="2573037" cy="25730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727C60-83A7-42C4-B506-828D281DF1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4917" r="96250">
                        <a14:foregroundMark x1="6833" y1="48750" x2="4917" y2="63500"/>
                        <a14:foregroundMark x1="4917" y1="63500" x2="8917" y2="66333"/>
                        <a14:foregroundMark x1="91417" y1="40833" x2="96250" y2="51833"/>
                        <a14:foregroundMark x1="96250" y1="51833" x2="88917" y2="630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6117" y="1283834"/>
            <a:ext cx="2952853" cy="29528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9E7CAA-36A3-4C1C-9397-EF0CD6B2FC2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91453" y="2709758"/>
            <a:ext cx="5250928" cy="54259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664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3.54167E-6 1.11111E-6 L -0.21667 0.12477 " pathEditMode="relative" rAng="0" ptsTypes="AA">
                                      <p:cBhvr>
                                        <p:cTn id="6" dur="12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4" presetClass="path" presetSubtype="0" accel="50000" decel="50000" fill="hold" nodeType="click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0013 0.11551 L -0.17292 -0.01065 C -0.20872 -0.03958 -0.26276 -0.05393 -0.3194 -0.05393 C -0.38385 -0.05393 -0.43555 -0.03958 -0.47135 -0.01065 L -0.64401 0.11551 " pathEditMode="relative" rAng="0" ptsTypes="AAAAA">
                                      <p:cBhvr>
                                        <p:cTn id="10" dur="26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88" y="-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7" presetClass="path" presetSubtype="0" accel="50000" decel="50000" fill="hold" nodeType="click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1862 -0.0125 L -0.01862 -0.18588 C -0.01862 -0.26366 -0.1336 -0.35926 -0.2267 -0.35926 L -0.43477 -0.35926 " pathEditMode="relative" rAng="0" ptsTypes="AAAA">
                                      <p:cBhvr>
                                        <p:cTn id="14" dur="2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07" y="-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70927E1A-A9E8-4A1B-8F37-F3887E3E47BE}"/>
  <p:tag name="ISPRING_RESOURCE_FOLDER" val="C:\Users\tuuye\Downloads\nbtn màu xanh\"/>
  <p:tag name="ISPRING_PRESENTATION_PATH" val="C:\Users\tuuye\Downloads\nbtn màu xanh.pptx"/>
  <p:tag name="ISPRING_PROJECT_VERSION" val="9.3"/>
  <p:tag name="ISPRING_PROJECT_FOLDER_UPDATED" val="1"/>
  <p:tag name="ISPRING_SCREEN_RECS_UPDATED" val="C:\Users\tuuye\Downloads\nbtn màu xanh\"/>
  <p:tag name="ISPRING_PRESENTATION_INFO_2" val="&lt;?xml version=&quot;1.0&quot; encoding=&quot;UTF-8&quot; standalone=&quot;no&quot; ?&gt;&#10;&lt;presentation2&gt;&#10;&#10;  &lt;slides&gt;&#10;    &lt;slide id=&quot;{1FFEBECA-B04E-4D90-A0B7-78920AB583BE}&quot; pptId=&quot;262&quot;/&gt;&#10;    &lt;slide id=&quot;{908AB689-B9A6-4819-8192-0F2BB7FAE29B}&quot; pptId=&quot;263&quot;/&gt;&#10;    &lt;slide id=&quot;{CA0B69EB-0636-4256-A305-5F8E9E561A7B}&quot; pptId=&quot;256&quot;/&gt;&#10;    &lt;slide id=&quot;{3B7FEB68-8461-46D0-ABE8-4C4194647CE4}&quot; pptId=&quot;259&quot;/&gt;&#10;    &lt;slide id=&quot;{8F756567-A653-4922-ACE2-5FA84EF3CC7C}&quot; pptId=&quot;260&quot;/&gt;&#10;    &lt;slide id=&quot;{7A107C38-8E67-414A-A17B-497B9915B983}&quot; pptId=&quot;261&quot;/&gt;&#10;    &lt;slide id=&quot;{2BC09F52-C0EF-48D5-A700-AE77472CE090}&quot; pptId=&quot;257&quot;/&gt;&#10;    &lt;slide id=&quot;{0831E278-672C-4139-8EED-F1DD99F6CD10}&quot; pptId=&quot;258&quot;/&gt;&#10;  &lt;/slides&gt;&#10;&#10;  &lt;narration&gt;&#10;    &lt;audioTracks&gt;&#10;      &lt;audioTrack muted=&quot;false&quot; name=&quot;Audio 1&quot; resource=&quot;07529f5a&quot; slideId=&quot;{1FFEBECA-B04E-4D90-A0B7-78920AB583BE}&quot; startTime=&quot;0&quot; volume=&quot;1&quot;&gt;&#10;        &lt;audio channels=&quot;1&quot; format=&quot;s16&quot; sampleRate=&quot;44100&quot;/&gt;&#10;      &lt;/audioTrack&gt;&#10;      &lt;audioTrack muted=&quot;false&quot; name=&quot;Audio 2&quot; resource=&quot;a34aeea4&quot; slideId=&quot;{908AB689-B9A6-4819-8192-0F2BB7FAE29B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PRESENTATION_TITLE" val="nbtn màu xanh"/>
  <p:tag name="ISPRING_FIRST_PUBLISH" val="1"/>
  <p:tag name="ISPRING_PRESENTATION_COURSE_TITLE" val="nbtn màu xanh"/>
  <p:tag name="ISPRING_DEFAULT_PRESENTE_ID" val="{64C59903-07CF-4839-806B-748A322998E6}"/>
  <p:tag name="ISPRING_PRESENTER_PHOTO_0" val="jpg|/9j/4AAQSkZJRgABAgAAAQABAAD/7QCEUGhvdG9zaG9wIDMuMAA4QklNBAQAAAAAAGccAigAYkZC&#10;TUQwMTAwMGE4YzAxMDAwMDBiNjQwMDAwOGZlNjAwMDA2OGY1MDAwMDgwZmYwMDAwNmM1YjAxMDA1&#10;MDI5MDIwMDg5NDMwMjAwZjU1NjAyMDAwNjZhMDIwMGZjNTcwMzAwAP/bAEMACQYHCAcGCQgICAoK&#10;CQsOFw8ODQ0OHBQVERciHiMjIR4gICUqNS0lJzIoICAuPy8yNzk8PDwkLUJGQTpGNTs8Of/bAEMB&#10;CgoKDgwOGw8PGzkmICY5OTk5OTk5OTk5OTk5OTk5OTk5OTk5OTk5OTk5OTk5OTk5OTk5OTk5OTk5&#10;OTk5OTk5Of/CABEICAAETAMAIgABEQECEQH/xAAbAAACAwEBAQAAAAAAAAAAAAAAAQIDBAUGB//E&#10;ABoBAQEBAQEBAQAAAAAAAAAAAAABAgMEBQb/xAAaAQEBAQEBAQEAAAAAAAAAAAAAAQIDBAUG/9oA&#10;DAMAAAERAhEAAAHtJqS/Lqzejz3VXKapYayuR1+OnZ159E051ktsIktkEWSzasvD2jT4eurPs5+e&#10;m/Vlv1x0U3VejwJNdeDJNaxNOffTbjo0GNAAxAwAAAAAApuz57ZpRl5/rRCBs2Y9nTyQA7fOE0AA&#10;AAAAAAAANAAAAAACcRAi1oHCUc9MeTZj8/2OxXdlvCVqUaolm+WTRRc1UB3+cAIAAAAAAAAAAAAI&#10;AAAAAHRfn5+zBl24/P8AXQGOo0jsVU6enix17Mue3aTj7fzujNqy+jhcOMsFJazHj9nkV3La7M6b&#10;CLJRJpQsrJZdGfh7Ro5eqfK63Jz06NtV+uN1co+v5gBcEohKucDDbXPn0AM6AAaBiYMAAAAM2nNj&#10;0Z5ROH1HRbM0682jp5KwO3zwBAAAAAAAAAAAAAAAAASATSi5ZoS7I5pzrVj25OH1evmurvG6qyo0&#10;35dGuVUbqGrK7ae3haC8wABAxAxAxAxAAAAAAADBDpuxc/dXj3ZOH0qgMd0Bmy63H1b4aYXS1x0J&#10;r1/D05dWb0cLoygqTVkeV1eXZ3JwszpzUs0SByqmpl1ZeHtAOXps5PV5eemroZdXo8KYu3jBiJSi&#10;EZRMU4y59ADOgAAAaYxMAAADLqy49OaUY8PqPdzuixO+i7fngB3+cAIAAAAAAAAAAAAAAAIBJoM9&#10;+fNqYZ27K7M9DJrx8vp9XPoo1ynOnWQvy33GjPor1zVF9O+CA350AAAAAAAAAAIGIGJgAAgebTXz&#10;9uGq6vh9OiM4Y7CamiUSOtRV2O3hgM9XxdGfRT6PPOE61E43K4Hb41elnGWdSQxzg82Uklroup4e&#10;5OUeXofN6VRsafs+UmJlgCTQRcaysOXUAzQAAYAADAAAAx7MXP1UtT4fTxdfjdkndTd08kAO3zgC&#10;wAAAAAAAQNAMQMQAAIBJoBs5st1eN5tM5rkzdHmcPp9ei2lLbYFzC6uw0Ou3fGuu2GsUiOnkYgYg&#10;AAABNAADTBAAAADEDqtq5e3Pn1ZuP0aIzhnuKSzYgTU+lzJ649sUvf8AnL6b6u3ErkrBSRhxbM+p&#10;3mGdNhEmKatqEKi/P5/dZWPn6Fp4HX3zvY/T8yISBNA0yCYZULn1YjNYANMABgAAAAYd/P5etW0r&#10;j9Dmd7hdzPS22q3t40mdvnIC5AAAAAAAAAAEwQ0AwSaEmhtMAATSmfQ5uNGvH5/pa4SaShbSzZqx&#10;6tZSk9c8YHXxgCAAAAAAAAAmgAAAAAAV03ZeXtM2nNy99Vd1eO0BmdxAlcoys7coy+h+YvrnHtxr&#10;lF2OFkDn1X5tZ9ABnbaIuKZzVcmkVF2fz/QfPv4XD3X+p4fc9HiEHf5wIqSGIYRi1GVNc+o08VNF&#10;MAGgbTAAAB87o87l7YYulyPN9R9zh9yy2yuzt42mu3z0NXmDQAAMEMENADENAJgAEZREmiSAYgAB&#10;gLLHrzef6l1ufRE6pyuKtFEy8DXLPXfR18wBcNMRDBDQAAAIAAAAAAAFMuqnl7K6NFPL6FVd1WOs&#10;BqbipLNGFdyUJ/Q/L3xkduVRXpFRqpl52fTn6Y74PGkAMTViURzbPMeX6dJbR5/p+g312/Q/PoHr&#10;ilIEwAAhCcazJx49WIlkIVgDEINBIQMAeHbzePux0j8v2F3eH298bShdvFsK7OvgQGuYAAAAAAAA&#10;AAAAAAAmiKaGAAACasTJZOjg4+22rRz5roXeY7mPRcCvO67Nfrks2zF184BriwEAAAAAQAAAmCGC&#10;AAAddlfP11U6KOP0IQshnpVCaz0gNTYwOvdGz3/mLJRl35Y7Krt80xZuGvZnt7AjNmkDE5XGQZ/I&#10;+n814/t9LL0cuN+ni4+/4TAQAAAAQ6rKzNCa5dYkjOokwgTCBORWWKoOQRJIOP2ODw+jWyXm+rHt&#10;8Xt9fLbLRk9PxZkDWJkBZkBJkQkRCQgYgYAAhghiBpogKQAACCSYAGnNdTnQ0anFt6XD8v2PQx5H&#10;VZstpLz2ZLodPNUB18wAgAAAAAmgaBoBiAAAAeLZdjtkp15OH0q1KM7VRsrzuKks7QxevdXd7vzU&#10;2LvxyX03dOaiyaqo0ZpeuCgakDiE4ilh5L2WHj7nzOzm59egmer5qYIMFQCABCE4VnTjx6jSzqST&#10;GIRgUAKwEGhX570HA8/03Jz4fQh2eV1evj25dOT0/JmQLmZAJkAmkDABMIkhYkgRISCsCssRAmGa&#10;OqJQ7EqlCZJxSTIC3Q0Zc2ZA1meewnTg27eb5Pud23g9e8dN2fT08mYid/DIiJIiEiISEAIGJgCG&#10;IGIABXozaM2rLrz8vfTXbDn64VX1TdaZnaGL176NHt/OSkn35ZJC3yYZmjIWTXaTUjcWMaExyqQL&#10;Eb59EB05AAMFQ0AJFCcDMivl1sdRnVpUFpUywgFhAJkHZJIWXC7nF4fQnKUuPvh1ed0+vi0ZNWft&#10;86JM1mBNESQRGCJIQwQAyINMIjBNAAiQgZEJEAsIBMqZtzaMedWlK1m2VLLOdtee3Btuz+T7nU6f&#10;ne5ryQU4er5QBcikESQRJBAkESYVkxYFgVFgVlqK9VN+bTVfCdM0bIcPqRjZGXPG6rPRMbfV0ZdX&#10;t/OSafbnRVdTvnZj2UqoO2XaBCYEkwAcoBKmnnYBvAAAAACTEVVlRmhKvl1kRM6kJgAMAAAAoacL&#10;Hsrx3zThZ5/qvTXPt8/bi24+nkANZGgBBIiEiITK2TIBYVhaVBYVi2lQlqrC1Vg3RNbUhJRGAC6s&#10;mvLmgzWYtsiSCPL6xj0cXUV+X6nYpjP1fJRI3xiMEADQMSJEQkkACWQgaEPRm0ZtdVtVOqxY9NZJ&#10;8fbnq3UTdCkZ6dLTTd7vz5IfXnVRoyb53xlApuqvXWgzRpjBK2iGJqmGdAGspgAIABpohCULnHTd&#10;Rx7MRnTAACmIGAMQSIhJwIhfG7j9CEVDp4+jj3cy4uKjUuKRLikLikL1Sy0qC0rFsKwmQEsIMkRF&#10;kREYBTdTaMTAAGhduPZkzUI1liFYgAAz6DHam+uYNG+DEDcQkRFk4CTIBMgLMgE3WFhWFl2XTLGt&#10;1k1ESSROjEY9FFOvPz9PSuqu9Xx5xR1xDLqzb52wsic/p87pFyks6JQkSQpqYkNNRVcnnQBvIIAB&#10;BpLJJlSlG5xUXU8ezEZ0xMAKAAAAAABgDSeegmrz6nL6fMlYGoACGgaBoEAAAUQAAAJABU1ZFqIU&#10;pxkQSEbiEnBm7Nqw51IgazMgFhWFjqC0qS3FIlzpC0qC4qFtKgsdTLFAJkAsK2SIhIix6seyWFF+&#10;cYJGIAQrEGy+i/fMA6Yhn0UaxOIWZtme+XQiMrlVKpjIEgk086AU0BLWISaENDcGsk4BXbVZioup&#10;4dgCUAACgAGgYEAFAAAAmo6nL6nLlYGoAIAAAAAJpQAAAAEAAKC2q4ITqqxkSACMAADoYd/PzoA1&#10;kAEAMAAAAAAAAEDBDE1EwEwQA00AAbMerJZdeSmAICgAYg6V1VusShOvphU316xW4T1mMyOd6qp0&#10;pJlglEWyRKKyFygGdRZLWUSJUARGIxCum6lMNNtXHsASgAAAAAACdMQAAwATR0uZ0+ZmyA1AAAAA&#10;QAVAAIGACaAEMCFbXIEnU4SgACDTAA6XO6XNzpNGsjQAA0MAAEDAAAEwTAABAKAAAAAAQac2mHl1&#10;ZaABAUDQMI6dkJ75yqsr6ZIyjc57Krd4jKuyatrsSTlCWdRdoRGFd9dk1ATQjJU5JypSgMBGmlIT&#10;icyqyrj0kgmgAGgYAACAGBQAAAAGrN1MBSAAAAAAAAIABDaAAACAAIziBGcSi1oAIAAAdTmdLm50&#10;AayAAAAAAAAMQAAxAxNUMEAAAAAAAEGnNoJ49uIYAAWAAJrOurJT6ciE4dMKMlqZrqp6xTow7Zq0&#10;M2a58/Nl35V3aDgllbCctTi0bTGmldN0LBgBFjhOuObXOvj2YEoJgAAACIbRQAMTGIBNV1cO3HrF&#10;AGdpgAECCgAAAEIxAxCgEDTJKUay68+kggQaBiYAHT53U5uswEZ0xAxMBMAAAATAQMQMAASsAAAA&#10;gAAANGbQXYteOmgRgKAQhrN684vrzUZR68yEopTXfRvDupxce2/LntzvPdtfXjfbCZKJEtnTdLWK&#10;VKSQBISlEbTEMhVXUnNrsr49gCUAGIGJgAAAAAAMQAFdXFryaxQCztiBoAAAAABAIAAAAEo1IkCp&#10;xcUQAAAAAB1ub0+ZvEAMbAAAAAAAAAAAAABoGAoBAAIAYgYgdtN9m/kdfkWMHKASiZmgEdazDt78&#10;2oGsKMqLJYaM+Lqyw7hn2tdc02qaSCWdKSLHdXdNUSg0FJUrIuUi42OcJiQ4Kral5dc6+PVgQAA0&#10;KwAAAAYmAAAABXTya8usZ0GdghGIGIGgAAAQxEACgA512ABYQlEAAAAAADr8zp8zeIAY2AAAAAAA&#10;AAAAAAAAAKAABABQAAAXU3M9Dk9bk6DDNAMaAIBs6t833xUryzJi7DzfPR9GJyr9xpgh0nZy59AT&#10;nvfExmwMV9guV6ElKjosrdiWCnFE2EWA6L85zK6Zct2FblsIsYhZCBicACgCNAoANBXTzaM+sZgM&#10;7QNEAAAAAmgAAAAAAllKLpiEUWgABohgUJo7PM6fL1mAGdAgYgYIYmAAAAAAAAABAIGIViBgABRb&#10;VdZ0eR2ORY0HPQBKMcAB2nnfbF5Qy50MuKQudIXFQWulpaVNbCsJkAlW81i6PK6C3lLLSlxaVFWl&#10;TLCsLFAJQYVq4M0dRJjjvF5y6YnKh2GvFXcDhLvlecXpA80vTEcOHeR5g9NE82eiSefO7E4p14HL&#10;XURzDXMwmuEucuilalEBpZupFpVJGKUIYIciICgB2OX1OXrMAWdAAMFQADBDQAxNMAAAAAAAAAQA&#10;AADtqsrq8btcRJAc9jCGADCtTzPrjQZ1Gozluh5g0vK5NJmK1GVml5Q1PMjUZQ1Yp47L+nwumup5&#10;HGoys1GYNRmDUZg0mZmgzsvedl5QF5SFxSy10suKirillxSFpWFpWFjqC0qC0qFtKhLCtrj6PG6i&#10;XFLLSsLCsLCtkoMKq9LjHHeHPj0mctdUOTDshxV20mPB22efj6Fnm6/UB5VesLPJHrEeUfqIy+bP&#10;RRXgHbgnHfXRyTqo5cttkc43wlxmxGM1xMxoDOXpKSxEbalW/Di2Z3J1NLSpy2lTLXUVU8j1NRmE&#10;1GUXVLGGxZWankDU8ga1lkaTMzSs6NOeMFh1fO9mzSZzLS8rrUZXGkzOtJnDS8rNLyi6nmE0GZmk&#10;zo1PIzU8oanlDUZg1PKVrMoajLI0mZppMwukzhpMzTS8rMPX813a0PM40mYs1GZroeYNBmZoeZmh&#10;5xNBnF0FDS4pFuKQuKgtdLLSplrpZaVMsdQWqsLSplpUFqrCq3JNNpS1tKyLCtkyBVigE5VhYQBp&#10;MirAqjoDKtYYVvDwUtgYnriZ3ZEUoItKAvVMY0GcL3mS61lRrWUrU8QZu353fZ03ypZvSOdKzoPn&#10;CdF8yUvRfNkdAwB0DCzc8MjY8RG0xi7XkZqMrNLys1GRmsyhrMbNbxi7HjZrMjNZlZqMrNRlZzu5&#10;53s1pMrjU8wukzBpMyTU8rNJlZqMrNZkZqeRmkzCajKjW8bNbxyrU8hGt5HZqeVmoyhqeVml5Q1P&#10;KzSZgp0cjfZveRy6jMVqMwaTMGkzpNRla6lmDSZg1GYNJmcaTO60FCTzyCUTVCaAAAFBAxFMQAEo&#10;IGCMGwxXOyjaTXKq7RZwM/pw8nH1yryL9XQnm36GJwZdpHHfXZyn1Q5j6Tjny3BlnokZpXkUu0K3&#10;MBxgXmcNLyhrMiNhiDoHODpVYakv6fEtXrnGI7RxpHYOTM6ZzA6ZzmdI5zXonPDonPcb3hZsMIdB&#10;YWbTGG14w2rGG54Gbnha7TGzY8UjYsrNjxs0mWRzuv53tVpMpGwyM1mQNhkDYZA1PKzUZWmkzI1K&#10;gNDzlaTMGl5AwgWIAQAJqmglAKASsAAABABD5HW5tnVUJgClaAE0IahAIIABJIixiYCYADEIADEK&#10;0AAUAAACQNAHP382zpSIyyEBGTipXhnWkM0NgYjaGI2hhW8MK3lc5dJnNXTI5cesVyTqo5j6ETFL&#10;UjPO0K5xgXPMGszQTaYku54siW9bmSOkc0Xprmh0lgUdF80OmcyR0nzJHSOezesLXY8YbXiZuWNp&#10;reJxoA0SAABAWgAACAlYFAAgIBA67Gc/o8jr2CGqAEBCAhJpBBQIkYgYgYAAUxA3ESREViBiAEDE&#10;DSBiA5/Q51nSQSsQNxY3FwxAxA3EG0DEDEwBDEDEEZCqQiGRCQgaQAgaQABHNV0abi4bjIbiEiLG&#10;ICMgrjcVQtAZo6wxmwMZsDHHeGA3iWJpUACaBBTQKNMAFAABABCAAA5fWzQrYBACAEAKBNIkCAIa&#10;AGgYgYixiFYgYgYiGIQAtAAAQADnbabdQEgAACgCMRKxAxA3EG0DEDEDEDEiREJJAxIkRBpgAAAG&#10;fRzq1aAkAFYgkIGIJCBiBtIkIACxiFYgYnAAWAqAQACAoAABWIGJiAUAQAUAHy+lzU6g1KgATQJq&#10;CLVggEBIAAAAIYhGgpiBiBiBiYASgCAFABkvx9BQBAATQMQMRDEDQKxANFMRDEA0DEWMSlkIQAAB&#10;QAAAagZduTZTQQAAAjE1GgYgYAADEEhAxAxAxAwC1NUJoQFiAGAoAo0DQAAACiaGmgy6iSnRzelQ&#10;gVAQIQgSAIAEEAAhpoaAAAAQABpgCViIYgYgYBh34N1MQjSFaAYgAABDEQxFjEKwEAFAIAAAAAGg&#10;YxENKAD52iVmhBKAAAgAACgANAxMAAaBiBgAAAAxBepRoTiAFiAABWAoAAAAAAAAgFYJOd0+ftJA&#10;gBBFqECBAgCAAAABINCsAAQ0CMAAIAKAAAgaa4d2HdYgABDEKxCNAAAAAJgAAAAABA0KxAxAwYwA&#10;TBDw0t6aAiABQTAAYgYAAAADTAAGgYgYmAAAF5nKvVJZaUxLykLilrcUovecNBnFvKGXFMksIsYM&#10;SYQx7+cvQAhAVEFCTBDSIaAAAAQAAgBKAA0DExDQAAADQOEqLI6qrVEAAAAggBoAAAAAAAYgYEAA&#10;AKAA00GmrAAArphtoBSCAAFAAaBiYNMAAAAAABgAAAAMAAL01YkFiBKxMYgYhWIG4hJCojIlqjeG&#10;c0BQXCU4epSoQ0lKuCqNyKS0KXaoqLRKlcFJcFTlEmVxL1QF5QF5Si8pIuKQtKgtKmWOpF2K/HXT&#10;jWktKgtK2TESgMTHYk2RJBFgCZAAAAAADEAAAxCyICTz25K02xcNAoAAAAADAAGAAAAAAAwAAABg&#10;JgAF8ZRuUnGgCk0DaFYmMTgEAIVoAAAAAAaRg6HO6VJNQk4yiBAEAAAAAAAAQAhiBgAAAAAACGIH&#10;h3YK3gQCBKQQVhVatEqLQqLSKXaFRaLUWhWWMqLQpdolJaFRaLUWhUrUVQvz2Uasu+lIUsnBRa6U&#10;XlDLnQFxSF5Sy0qC0qZYVsm6gtKgtKgtKwtKgtKgtK0a4taykKwQhtCyEwEDBDEDElkIlZEJESyR&#10;FjQRj0Tw1vQpROIgUMQAmAgYmAEAAAAAMQMQMQAAAADDBty1sTUAAAAAAAAAAAgGgYgYmAAAAAAA&#10;hoEwjzekHM6ttVgwlGmAA2gYAAAAAAAAwBoGAAANA0AAAyk1RcNYaSoQhuITIMkRKkQJZqISIok4&#10;BMgEyIScAkRCWDbiN5FqkEICUABMENADkTBQAAAAAYIYIYAAhgAFBTsppkIYIaAaAAAAAAAAATBD&#10;AAAAAAABMEGY1dbH0lox9TnpiBgAAAMAaYAAAAANAwAAAGAAAIMaoeMc7Jk63XvAkrGkkkQFmQCw&#10;rIsIJZlZVigiwrZN1hYQCbgEyATinFOnDsabjLIG1iSIiSZW5oiTCBMIEwgTCBMIEgiSCJIIkgQ2&#10;RbDn78W+oqREVNESQRJBEkESQRJBEkERhEkhDBDBDBDBDBDBZY7i/pcvo1ZztvOKQIAAaYAAwAAA&#10;YhgAxDBDACREkImMQ8CmtyEMIVqG+bUY2TUI2WFTqxOyKiwqsmS1lqsrVoVFyiqUbVrLSyt2SlpL&#10;AhJzjDsamiyu3NblKag5srLArdjKi0SotFqLRKi1RWrRai0SosCtWpayxVAmyBNnM35NxWWJIEwg&#10;WEtZMKyZZAsRAmECYVkwrJoiSCJIWJMIE0RJJI13YlnpmoiplQJoiSCJIIkmRJBEmESTIEwiSZBy&#10;EiTCDkyDkEXMIIyrDbIIEwgTDmqyPbhUWltC0QTPY3WgDIaZtplRNKdd1ka5QJJoi5ocdMpcqNdm&#10;OzRSqZWls6HLVdPr8+nNn0551yzqhyjpo5x0Q5x0EYTejCbISZjUGQ0xKC1FTtZSrolcdWahwtFG&#10;3OuTfC5IKUBjBEkJEiLbIEwgSawVisrGQoziIAGpCJBEkyuFlZmvhoVkxIKbKyxECwK1YrIyk5YF&#10;oVljKi0KnaFRaFTsKrLArc3FZMshS4rVsmECZECYVuZWHPtz9uFCthUFOKVzV9s0zNTRV9VZGiqD&#10;UdZZcq3E3XIvuwylL8pZrqrRsygInA0dXldbl1nJSxoABpgAA0DAABDQJghgABGUVln0UI7FIbTA&#10;AKra5WNiUizNZIlqsc6hXfBIq1lFWsPO6t9q8WHdzHF0dOk5WrfrPP29eJytuyw4uLumbwp37tTJ&#10;V3K05le9VgXTyFE575edT1qjnWdOw5j67TlvpzOYuqq5h04GE6LOcdEOcdFHPOgHPydrOc/T0ImE&#10;3pMJuS4jajGaw5lGin0eamu6srhZCod7gehbuUnncFJESYQViIKVYGZWXqoL1bYuWOxGNbkmGPRD&#10;nLowOX2PP+g46tlCWNMAYwQwEwQwEwAABAAAmEZQWdNsUUoyJADBBGUFmIGAQaUOcJBCUak0wTSQ&#10;lCxa6rqUcLoLK2u5KLRlU1MoVsZrNoc0m4uypqZFTmVTUhU21LdKM4TTsGmDGAMQwAYAAAIaGJgA&#10;AwQwiSDi13Q9Xloq0QKc+qgo9Bwu+3ZNObipoiNBGeYrjHfUYafOcvT3FVr1y5m/I989jFEkiVgD&#10;qtqOF0+R2OdulCWNScZDYRITBoJEQk4BMgEyISIhISJVyBoAlEJuATKwsrIraVhaVCTKxbJUssUE&#10;lrpC1VgSrZOuMiUJVl089g7MthOyiwlUVS3yqnViiJXfWyUoA5VSHB1rodMiZW0scGTExuLJCkRY&#10;AMBMEpRBgABJDEAABya7qvV5a4XVlVOitM3f4ndbmxzolNECSFTflMe3H0mvPnd43l+pDZZr3xji&#10;24/T87oklmoYAyVV21Hnezx+3zs2jnuRFkiIk3WE3WFhWFpUFpUFxSFxSF5QF7zhoM7LygL1SFxS&#10;ywrCwrCxQCRFg0iSTGIGIGAMQMTBoGIG1nNEIWrMgJN1yJEQFJCYCGxNsQwBggBiYxMAAAGJgIGI&#10;G4sYgkRCREMVVq9XlqhZGyuu6uKe5x7536jJECRUVIIQtI5Oi7NqbsN8cbsM89Zw9GjagpKUTAGE&#10;adHLm+X2+L2+UYGNsAGhGJgAoAgAAAAAAAMQwQwQwQwQwQwQ0AAAAAAAAAAAAAAwAAAB+N9lVVoE&#10;AAAAAMTBpgADQMQMQNxCREJOAWEAm6xZusLCAWFYWFYWlQWlIXFIVwsh6vJCM46kIWQiOHoYPP8A&#10;Uu6/F0cvb3ji6e/z+glZ081ZNWRrtRVDQGedpERhFTCDry567seKHL0xzbcvL2R7XG7vX5Fbm86r&#10;c2VlglZYFbsCssFrVolZYFZaFRYFZYFZYFZYFZYFZYFZYFZYFZYiBMIEwgTCBMIDkQJoiSCDkESQ&#10;RJhEkESQRJAiQRJBEkERsQwRIIkgiNkSQIYIYIkKhiIYIYqGCAAAAAQAgIxlH1eRQshZGuyFhzul&#10;zfL9a66E+H0ra7VecarJD2cy3fHo2cuO+HXfHVz11yJL0a8Tzu3NNZ6psz0SkRHHtyTVfd4fd7/H&#10;TTzRoRgAADAAAAGDEAAMAAGCGCGgAGAAAJoAAAAAAAAAABA2mAAADEDAAAGmAAACAGIGAAAAAADT&#10;AAQAADAEMVDBDBRmERhFTRBTCqM4+ryRjOKQjOGoczqYfL9eclLj9G9qTnTN6GcMevLfLDVsKyLf&#10;nig6Cswro1JiNdU6UjMbQwhk25Jae3xM/f4/o35+Wdd44kTvHCkdt8eZ1XzGnSObWdY5Mq6pzox0&#10;3yg6j5d5tMkjSZg0lMDSZg0vEG1Y6zoLn1HWXHK7D4kzsHBvOuc/RGggxiBiyGwpsJuES0qiXlAu&#10;gpaWkGSIomVouKImk5+gvKmWkGSIsYgYmAIkIGIAAGgYgYgYhWIGIGJDQgIhAF6vIk0kIzjqGPZk&#10;8v19FdsOPvlOFjMdmTZvll6+a3v4cmiFrNFN9We2uMLN+ajRTcZqNEMejGw4e4TCGTTnlq6vL6Pb&#10;48yDxqMNUzGtwYDcGKO8XnPoNObHqFcddqBzJbkYlvRklpRmp3hilrIzGkrDHozOUdYOTPpM50t5&#10;HOj0kYjaVzYdYOHZ1w4x2EcevtVGSVgYjrBzV1Wcx9KBgeuJmNTMS6El51mtFDtDPOwiurRMzR3s&#10;550Aw2awymt1mNImQ1qMr0xKFeqpdkYIWTXLDczKtkkw19KRyDruvOL0cThX9RGWvZGNCa9fjSaI&#10;xnHUWTYvL9jNdnt4/QnbCbmhiOdL1iQkTUGTlUXNzoRoqrFAedxGFFGiiWvs8fs9vjphmjBRpgAM&#10;AAAYIAKAIAAAAAABGQQVgVlgVFoVykCYAAAAJgmAmAhgMBDAAABQYiGEWwBgAECYVK4Ki0KS5rQ7&#10;hKVeGd3BXOQJgACiYAMQwiSCJIIqaIqaIQtIoVkPX40mkUJwoTr832ZWHUnTkWaNDPNsOpHOhus3&#10;x5RZ08duOdGy4xUdPEuc6sDJn6MDCtjnTDovdzyqL6eXph1uTt6/G1PIZ1reMNpidbTEzYYw2PEz&#10;YYw2GOSajKGozBpMzNBnZeUstKkXFLLSoLVTjs6T59lbSmWbMgEyATIhIixiCRFjABgAAAAMEwAG&#10;IAAYmAAAAAAAAAA0AADQwBDBDBDAAAAEwSYJNLXGS9XjimJCE4aNOHk+1f0ebusr049m/Pzutyen&#10;nrnvqs35+dsydTHpz2VW789fO6fP5+jbbWb84rYVQ8WzHovqur35+LVdT5vpw3YtvT5IDlAcAMQy&#10;kMRDBDBEgi2CGCJBByZfqn0tTk4vR8tOfHsc+THTlt2jl6tNUTLUVtdssnK/nvM9Rm5FsiZjXZvn&#10;zzpTjlnYsXhnS1rw5dvTZ5w9GV5yPpeWuA9GzzZ6QPNnpBfNEvLx6Z8Gk9GXQyiMpDBDAAAAGgAB&#10;tCsQMRDIlTIBMgFhWiwrSW55VrbCuiOqmvX5IgJCE4aiE/H9ubjPn6ClysC2KW0jSMmERgkxZECz&#10;RVW2VZBtE6mmam6rNq249nX5QBNNoGAjEDAAAYAAAADQMAYB1eny+lrJz9+Ct3ku34vU0darbjpj&#10;ptq1mNtLub50VpusyQmuo8urjsAiFqXbjriTi62rXbx92fesZsoAo53R58dEQSE1Gg8p5L0PmDsX&#10;UdeOjCUOW0w1AGIYAAJgAAAAAAAmKhggBDSCaUjJEKp0Jz7MncXcmvV44jVkYThVVsLfH9uFtVnP&#10;066dsPT80rdud8+1789Oaa3c5a+nhK4dCM1lhs03PGkuvnrgz7zXPnvbix2z0X0Y3DZj19fksCaY&#10;mACMRDaKYgYmDQMQMTBoGINvR522404rMdef5We7XT0ztycO0ef0+RvM78umzNq43Z6cZTzzS3sc&#10;Hr896JRli2atE+3LlPqJMmiVi8/di2yyTKAA53S50u9ssTBQMp4TNVuTD7LzHqc6UGuegDUABiBi&#10;YCYAAAAAAAgUAQBAAohBF1Ic/dzV17arsNKkvb5IRkrIwnCwB+P7gSr5+jrrNP0fOhbGM3Doc7SK&#10;2i7fAy2VZ63K0IQnfc8rVk6uO9MyfTy5MkZ+f344SjjpDVl1dvkAE0xA2hGIGAAAxAwBiBiBiBgH&#10;Q1YLdYt5HS80cLtcP1Lv0+X08fHrbxu9nXnPbTc8TV0ON247Ls1++U9FMMa78658tdlKzvyixiJI&#10;wbMWuLWpKhtqPO6fLjpg6QwXB7/hI871Mi1O71s9/HaiAAWAANA2gYgYgAAAAAAAQKAAgEmkjWKX&#10;NHP1YsknLpTj7fGotazGMold1UvF96VdlXPvpQrzkq9Ws0KUc6YxBSjQmLWTSxJJVKM2Um5efGyt&#10;o0Z9HX440ZrEUwBiEYgbQMQMTAAGgYgYgulG3No8r6TyHRm+kfO/q8152HoI8u1efoxONDtzMHkf&#10;eeN3hxiu/m1wjfnW/Rh38tFtRFpU6tlQDnW4ulnK0mZmjOiNLylbDGF3g/S+O6Z6efbdZ6GLhx3E&#10;RqMAGgYmMQMQNAAAxAAAAoIRoStCQi61WPby41bq7c1gGlNe3xxjKNzCM41VKu/w/oJV2V46XdPm&#10;benmhorXby0rZRnrFjLMHRwrfn6FbOardmz0Uti1zx09HLnplJ18vTTnvpiN9F3b5BKJnUiINoGB&#10;YxA2gYgYgYANA0AxBfOuWbyPM9fjdofVvk/0DO+xnrfDvqjha36Kc6aPH+h83vFN+Ho+nyvVztuV&#10;3Y4nX5dLBPFABghtAxAxMAQ4tEkB5vlG3vjN6Ly3uclCVfPQBqAANA2gYkMAAABDAAAAQxACATQq&#10;2pctVXQNE080ANKa9vjjGUbmMZRrPpza/D+gQ446Pdgu3y20ws7eXRRBS2QVU1v5+jKdKKp3wvx6&#10;cmenTqjHXOzJflx2rg1x9lNDSRupt6/IYnmjQMTBoGIGBQADQMTAAYgYguzUYZc/P1Z+sq9F5xW/&#10;Tedfu8vpwElnpm6F1Nxk8t1+L15UdHBo9HmlbGUbtuG7n06cubLm3vns3GAjoHNkvQMAm8xM2GJr&#10;sWUTXis5Gnnevyr+2eh6XldPjorlAYixiCQgYAAAAAAAAAAAAhiAEhxdYsujnZtvTquiQCgBoIy9&#10;vijGSsjCSMurPo8P6GVczO006c653DFquMtN9edySmsLFK5jBqaU4FqktDOeMlNZK9FNkLK7OnyG&#10;IxW0DEDEUxOmIGCGAMQMQMQMSL8Wvk2YMm3n71GKlvOr3/zHfy6fSzmS4d93BlizrlQ2Yu/KwH28&#10;srqLTVqw9DG75XasMVm53OI221xNFnTjkR7MjgvuROHn7uJaZdGUczx30D5lpuz9CW56NuPDcEnY&#10;AUADEDEDAAAAIAAAoAAENCAQKBCKas/WltknKwAAksUa/Z5NELaKnBS1KbK7/n/e2asunv5Sq1az&#10;h6HP6E1nurlrnVRsox2tKncwsvhZVR0sE3ZDTO4wayy5x5t2Tn6cNd9HPtCcJb+UwMmAAFAFMRDc&#10;XTEDEDEwEDEwBHOy3Z3SqjRn0zKUemFfV0Ofb1cuf1fN6MkMmSdbeRuydOWiSs9Pz7K5sltwapet&#10;rwbcLnOu5adcU7MmmrWxFXZVLyaudttZ5JXXe8/CzU6XS53o8rq5VcqNGoxAwBiBiBiBiBiBiIYF&#10;AKGIBCpxdYY9XLNHTquxXKLVgADjNty7PV5DndDknScuSujbl0eP7WrVy7e/PqQxw1yN/Mvm9EIW&#10;a5Ty3Y89NUa5LtroW+O/m3589NxGjXO+Wa+5qwdLn8vVRn0ZuXWMovp8tgs1tFMQMRUhEMQMQNop&#10;iBuISIsdNuVYV6U1y8nRxW4oqzY7FW3zfSlvwrn6Ypk3Vl3064xkz2fFthpgxTt5167ujw9eNd63&#10;lbZi4qklGrB0asTViJRXym/k6Wu/op3J5fiej85Wzt8Du4rouolkIsbQMEMAYgYgYgYiGIpiIYig&#10;QAIIETPRX04vlF5raasAGnFGijV38sOdbkjfRn2ct3XYpY+vreC6W1yqu7XC2gNG8URDOoRshNUX&#10;Qm1J1zsFOCNSQq7ITVdF9OuNbi9/LYnmgFMixiBiKYgYiJEQkRdMQMQGfRVNrfl9XO3D8528M9XP&#10;2XS5+yp7apugmOkFMkhGyFzXXit9Xw9plr1w1OrWvNtOdXU9N4D1WHdnn05xi6PL3mmFOgJQjXja&#10;beZu+x7vl+zJg816XzC9jfVZzqrcSQim4hIQMQMQMQNoGIhiAAoBDECFEVF+GDqUaM0lFjY5UwBp&#10;kajHvzaue8+LoePqyysWXPru1Sc9sW3rpHbi3b5Z9VN/Xg8nTw2acuiSZrr8dlFufdntlp24ufeS&#10;TztVXUzVdMo65QEb+VIQMRDEU3FgBAAAAAA0DEUxA3FZ73+l5ut6PMGnvY9/m/U09Lr8+GPdxbx4&#10;g3w+/Ekojl14dcM3P6nN7/Kz31z6ea/Ti1Y2oa6s9M3q6us8+Q1uY5srty4JdC2zlx6geJ4vovO9&#10;Hf6vnPRZZeJ28S9a3NZzqcXUhA3FjEDEwaBiBiBiBgAACEAAVTiU01bZdUk8iScNxkoAMA5a0czX&#10;ni458t/RwWc7XtjJ9K6/mbHa0pHS3o8rZ1xrnRHt5NeO3LN7bMk7nZhlC5p2ZJZ7WZbaufdEVnpK&#10;i6pvO2XjSJ7+QAKNAxEMQMQSSCSRTcQYgkRCSQMDHv8AT4ez5nV6/Q4m+43rndHXmfO2vWObHqk7&#10;civtC8Dj+p81x+lmz9CPL0c46CmMd9zbrdkrvsWZbu/5+95S+aPQ5nVupzChRnHjvO+k830W93g7&#10;ZdWvTRikovKbhKm4sbiEhMYgYgYgkIhiKYgYkMQCIkaNHLJ9ei/Nk4ylbTkbTtAIYg5fMlq3xyx0&#10;5+c1dDiWxdku1X1899Sx66Zz1T0U30Sl1Sy3azYSr1JpKVIg04FbVxXaJoRwmlzDV4UCN/JYiVuI&#10;SEUxEMQAIYAAUNAyLGIJzhr5/W9N5Lq8nWwDPtNeTVeXds5tvp+DrlkbnrqrhpxscTwfpHEjz23C&#10;wJJ2qyuzTZbTDt8HPS+hfHV3+J2dW5jqucXHlPLes8ltfF16esox7edm4yzRpkkgkJg0DaIZF1IR&#10;DEDBUxA0AICVThFEM/ULZKWa3GQ2nK2nQBIZo8K9cfe5Ozfl5+6qZu5PWlHJ6+C116+3zvpuvWnb&#10;h161RDTrk892ON28emFN+VNEbb7zwPXWVcr0HBx6YdDD1c7rh0V28WN2k6cJj5dsqa18qQiVgAAA&#10;FAA0AAhiBiBiBgpbZ1rj+gsUR2kRKYlEnWFlcklUpEjcFNSqsjmV2VWzMnGWtlkJabteHd2+EmzX&#10;jx9bk9StMgo4Pf4Gbh856fjLxxnfO7u+U9HirTn0c63FwxFNxY3EJCYAAAMQMTAABABEjRbjizo1&#10;Wytpw5RkNpysHYZ9GMr5HV5T0Wm3N08VFerObq4bIcc9+etOlYda72zzezpvsb+HdO2bvee6Ge92&#10;OLzrqRnHp5LMeh1Vz+vxsem/TzevLC+qfTyYtEYZ9HMGsaypl+YmEAAAUAAAAAIAAAAYgJRlnpOJ&#10;bx/QVESakIGhDQspEWSIumgWEbDMoshOZm4y1pyRq6o5eb6Pi+gn51b8PV6PmQ9dZ4yR7Lj8MOzk&#10;d+NeYq15e+V0udI9PGk53WBkxAxMGgYAxBIixiBiYCBkQdbgZzD2ZLmjGpNOm0xyjKG01MezHZTy&#10;exx3o6vH2Y+njz37nSUqkjj7XPxrTKvXOk69F/P0YLNlU71T6JOiJZ9ePZDZHWsufrwWjTLkTjvy&#10;rXOvM32cm7347dy8itrp0zDHzEwBMgQ6TQMEMQAAAAmgBDlC3PqXoeR6SezyAnx94AoBSAhElDAE&#10;hyqNiTHoounKdkTXVuM7qXI7HN7/ADaRrt8gcUTlUouKWbtvD7Wbg4XrPKaVtvrN/U4PZ53VPFtw&#10;YmAANOBopgABABQIGACIhh1801dCueUpRebJxZJxdSlFxJxY8ezJVPI7vBd+vxH2Oni8t6Xg6da7&#10;HA6tMht8z6GXn9rm0xtduvnu6qvPNdfjdq2a4Xqc8EsgWdOF5XXNaudNVDTZXKuN17V5/WUc9uVT&#10;2ORvtWBPIxESAUAAYIYIYIaRDFSkiJIIEulPZMgjkqyGPpgGeoAJSQpKMBZBZqMgjOC5bk5ymKy7&#10;JQds8O3P18+MR3/PMqLbSCJEWPpczVls4Xfy515ts9GLNmVZvY3YL+WtMrXhQ7wpLmUlwUlwUlwU&#10;q8KS5FLtRVTrxVluydRJSi82TiyTjIbUqbThtOmBKvMeo8y7T6tE+ni5fK9J57e+ro5miYy2dbhr&#10;3eP2OVmaNXP6WXG7+fZO1VO7Jnrd0c2nXAjTL0fO0X5sXD6HThO0rthHWpPNm7c9+fJs9HmyU+h4&#10;2WcDwe4BwMFAABiGCGgGCAAAEwfqvN+r10o4PoMFzV5/1vkuf1AZz9yGSoaBNlVyhElM0UZKM7hL&#10;XkuI2Y9Q1G6srsXTnzXSej83aVSsklIqVzKNVZHVpq3c9eVo7fE750RjZZuv5nUxrfgu4eNdzp8j&#10;sZIZmAAAxDBJlIZCADDuwVm6GPYNpw2mOUZK5QmjaY2gkBR5n03mZ2N3O39PGaKnq4Jm45due+Iw&#10;q1yVb+fumaZ07t5v28+9qyVUumHoyR3eg8FutaIT0Xlz4d3RnPF2bzzd65SXk9B530XnusygarAl&#10;YAA0AFAEAABAAAAJtrf6LldXe4DW+WfyPq/KcfrMDl9AAgAESKTAhMQRnRcY7oWdfj3yhPz/AGiY&#10;9UdUq58LYen84gNclJARcohGYXdHj9LFxcP2HA052nPb1yb8Zmuvfhmo+r4fosVgc4wAAAAAAQCG&#10;qMG/nBpzaBtETExyjIcoyJOLJAEgLTi9oXyXd812unGU6bZnzfbS1pyo35cjpZ+vmcm7TlzepHq8&#10;iNGrRp05myWooulPG4OZmxJkqYUAAAHm/S+Z6ZxS8wus9S/IJfYnjQ9meMD2Z4+UevPISPWnkw9a&#10;eTD1Z5SUeoPMM9M/M9adfcaYy6c1GUTB5n0PnuH2WmY9qAyACQGgDtQ0LHrzXx1ShLv8e+2qzx/o&#10;JOsu76o2Vip05/T8EijflmoobiBJEPp86zN6PD72OXz8L6u+bqQHbnvxuXU5d0vpjiPGe0cVnaOM&#10;HZOK07Jx0vYOSHVOUR1ebRGtWiuWUnGUSEyTTJShKpNMbUhgADXxff5+zfNczfkmdVOfTqQ0Q05Q&#10;sw9Ew2V2aaKunl1K7NNmpinrnWJbSzG9gZZaZGc0EUvRJcbvZRj63Irx9kXO0qpxliMBjsnJTyQw&#10;QwTGIYJjD0/mvbc+/omnrjFOK8fh9Pl+f7rAx6QCAAkBugADDRytuVwBVdvkXSz6eH0LJQM+20re&#10;08G/m9fn2xqj0+RcqxmyNaWwoRoVOg6hRo5a83Rtzd85W46k7c8s70USqWsC5AAACUZ2QYWjUkc1&#10;dJR0qJ4d2M6+OpuLWUoyhyiyUoslKMqbTJAAwXhqzJeT0QoueVdGzeupqzYc5fTuxRm0wu6zpZdB&#10;0xZKu3UclITcUdisWwT59FKcjNXor3iqQazLkdnj5149Mx6IyiSuTaJuSRnGUoADkESQRJEIkB9F&#10;+d+5x37xzqE6efj58doZpR4/ZkBNgAAiQnqtxdMAAdYLp0c/OSId/BbOMvP9WydD3q6myfTlzBLt&#10;+eTJMJTiVtQLFBlnX5HVxX5v0nmrc9d9HbE7szl1ZJ0yoDQAAAJRmRAokTknbXdnLcJy92Fc+WrH&#10;GUspQlEpRZJxkOUZU5RZITVsDjc+9OM+dry6tt2XRqXUlubPVzutrODoV6+2WErlST3mUbFnUWyy&#10;2SUtsLqc6sSgKc694SYl3D73Am/Jpxx3U4XRGxTFKTkqlKRW5si5kQVgQJiwcgXc43a4fWhmup8/&#10;ugNznrEa7zBaNClYIk4yoadrEwaNDDvz4wq1fPPXOUG7pZpO95XZtkzdbP2+LgW6O/DiexmNa6zP&#10;KyRn259Masu5Y15im6vvmFlOlTH0ubmwA3AAAB21aEzg6lONmcythOVSU5ejdl081soSzqUosm4y&#10;htOpNMbTHKMhtC+dm4zhTnvq3skjWNMdWLLZdVb1mqdc+vOxJVZOuRY4TIXRDTREl3V0aM6cZQlh&#10;G6nfNsdS4Pd4E15urTlx2jqy2S6YEi4bzmuRKoyGDDJDBDVoAs+rzuj5/s1576vP64zViTaeuk04&#10;0ADQpXKE9UlEHKLoaejTLOfbPP5saIOe45USbuFZurLqN+fnR0x7/BrheM546gyPUjPoTN88mznr&#10;y0fVeZ6ZzaK7rqeHoc+WgDpkAACHpzbUxgaTshOZtsrsylIM23dh24tkq7M2UotZSjKHKLJNOnKM&#10;gnCRIA42YNcYRuL1pthvvKCldvNG3Nq6ZJqWoTTAFZKalEkSWDBJtNZjU1KrTVJVOMtZlwe9wM74&#10;OXVnx2LYVLtsrJl0F1tWqqmNYmkxGQNAnG2RFmrdj2eb71MJHn9CshbpGUZNTjKOgmQ4tWk67IE1&#10;bJxejadMRYsW7NzkZ1T5yaJWxLJapZVPodNuHt8i8zvfzro1Ba6olsYM07udtwPN+n87bjrufRDP&#10;uxrUBqAAA4XQ5/QTC0aWzhbM2zhPCU6L5ZbcHQzXOEsWcotZSUhtShtOnJMJJkgZw464defPvp1Z&#10;1RvydHfLNa7OuIRtjvNdoI7arJqFk1qSnGWUHGxZOLSSnZncJRtLaLssKVd3TBwO/wCfxvhZtOXH&#10;aRJLqRWy7Kpy3ISY9UYta1l1SAiCLVMQdHTRb5f0VbHx6wtrsqMoyWScdVgSOMoisrsUTVSIyocX&#10;bIT0KrYZmWUThixxlrTsqjpcFurBWR6cs0pV9vgylGxyVlLqdLSQtq0S7AhjXnYSydWvDpyLWBrI&#10;AAAa8mlM7T0tsqvZslOGGXfmuls34N+LKUZYs5RkrnGQ5xlA06k0xtMdF/CXo1dqffl5LR6LjGbb&#10;mv3ynOEt5QmjcZDlGatqVjkiJKURShKy4raycEWRiWSnVYS8/wB3gc+nFx20473SoKulU0VlJLqM&#10;0jRUJLKpi3GSyNKpIuKGvoHZr8n3+e58vOt0smvOlKMruSaAAIyiFkJKAUNBIRUpQeq4ThFFd9PH&#10;m5wZNItVilbbZRPrbMuqfTz8mW59fgYY9FpzpdBGCW1SF8lnXn8PSwbscu4rlzjZvMqdGcAJS6ks&#10;aHK+jzb7OrzNGXMulGK9DXm0c1koTxqcoyJSjIlKE4JJ0wY2mPzvoci+gLZduWDz3rPM6zn15t/X&#10;nW9CSscSSlEUhpMlGlOuZZAEAVSkBMEEWBOEhed9D57n189C0x2qLmtD0hlekjMtQZXoLM9lpFUN&#10;AUTsCssF9d6Tgej4d+D4n6J82t6HT53R4/VJRlj0yTQmmpGUUJwmoBQArTQ5J6jhKKwpup44YnIM&#10;FbhLTT1+X6nt4Kp3HTw8Tk+yp1y8nPTg1i+NQkkoVs0crTlzuX2uNrU1KK86xPpizPdErLSWotaU&#10;uxECati0Rosy2SddLHzb7uXOa69nHcdazlSjrvk6DoS59preeRoKJlpUz0cXDvzr836HzW+cOjg2&#10;bxbAREhZZMm5a5EwrtrCyD1lgiSii1xC91SlISdkW2V8Tscnl15atXn71FoQLWUl7qhaCM7uZQaG&#10;ZjSVlWtLmNOqX1G5146V/OvofitIa4T4fYJRlj0SjKNDTCMohOE1AKAFACTRqOLUsc+innmMk5lt&#10;OaRJB6HztvTh7F49Pf5NN/B1L1/Oeh85rlnajvimo2Rtpvlzcbr826Ub4may+UmeOuMZzQ1zT0Oz&#10;MaXGWWmS51rUmU0uqFrcuF7ZRgNzXE9aM8rlFcmAMHZUyyNEF95VOn0cKfN9fkdOdl9F+sTIyJWx&#10;slIyYpkVnICEW7iMbaQRKpW1WygEEolCcYr5/Ryc+vOWyPDtleiJWSZAm6rLAgTcVlgVuZVZYS19&#10;/i+uzumdEMd5+U7fI3zcZw4faJwnnq01Q0wjKI5RkoBQAoASE7BOIqL8/OOUJ5y2O6QFJTjHR9D4&#10;71Pb53A2Ww6+HtYNXPOUaTfDMtKMpqcc67VQRkwzOZUI2hUWogSkVFoVSmystcZ3oCmVspabZhVH&#10;Q4zu9mc0hmWsXGtoYo7w5MuganezX4+3KmnrUpy1bDryTktZ0BDO2krmcq5khEqA1kGRGclLG+lk&#10;hMFKKiaK82nNx7VqxcelRcVSXszl4Ul5FJe6zu9VSXhQ7iKfRcPsZ65dGZ49NGHZVvhjqup8/wBs&#10;nCc6NNUNMSaHKMlAKAFAAaYAkWfRmxknCeZKUXdMHohix6PPlefe0cbR2+XKmR08USbuayYRcyKq&#10;NddUlzMi1BlNLMr0IodzKZWBEkyJJkCwIuTiJJxAsKgTawc3FbmEHJlZYEFYjbnvXblKjTQc6Ide&#10;LROq5KyCNkVJIG6rZQHYmOBxnNQY6BURoMszROmctGV243StD57zPSil3BSXhW2gcUSjCQyMgBB0&#10;ea5vr0W3Y9WSuNTXOrnDh9UlGU1JNaDTCLQ5RkoBQACYAA0ELNpz5ypqUjak0AUA7UMqXU5uzt8u&#10;x0HX5d5nFvVDjVPOyWV0reUqplYl0qAulmDXLIzU8kjdLDM1lNoyTiBMIOQkSTWJYyouCotCotCs&#10;tCpXot8V7LyPfnkXc2rhW9s86WwMi1kmSWxVjV0lzPRJM8rXZWWC1Owip2BXG9lDtctbmGfPupMa&#10;1MxG5LxV3BfPx9DA88vRyPNHp0eXXqkeVXqoR5l+hjXAfSyKvSedMdPV8zi3Y9HSjKHk+25RlLJN&#10;aDTEmocoytAKAABDAACDPoozFKMpG01AFYOhopYd+b0/IpLn3+ZQ9jMmqdubn53ZR5uHfr3OObqL&#10;rJX099nn93UEynWszORfvDDZpiUlxFbmhNoUlcUuyKxLHFTuCAMiWsqLgodoVKxlcvM0bnr6/Jh7&#10;BeSD1sfLSPSnnZWd5cGR3IcyKdafIinehxBes+S660OZA7T4sjrU88OrDmh0YYI10a8VUvSt5JHW&#10;Oa622c25NZniba6VE7M6rVGmROKCNdxGKG8OWujY1jtutx6CMo/O/QuUJ2yQ6ABJqJNO0AoAEAMA&#10;AIKbYSVyjLOW02gBWBTAqvHpw+34egznbwaNPNDrVYA7U+NYdY5czfDHFOjThpXVLDAvrqklmnLK&#10;t1uEjpz5Add8pnVlx7k6MuaS7q8aToS5ca7L4Nx2VyapeyuRM6dnKkdW3iyOxTziMlN1O4OuWszm&#10;pRqsyhseSVmtUSiwaCUUFcghdVaEqkThXKrFWGqFdcaHRMuUYWNRgt8YxlsKyy6qdcaChFrokXKM&#10;ZbFAssK4lpQENvH3NXvNbj0xjKPzP0blCdraKGmJNQ5RlaCKaAAFGmgCCE45VNPOJNNoAptFraKt&#10;cV7vzk1GPXx2xgF5UFrqZa65ig4kq5xsrJhXYnK5QlZMEAkTdMlsdQkisJypkTpsDmdGm9b3mE0l&#10;MiaUSwrZMgEI6Y46Z3oCh6GZTQrM5eJTOUlqLWUu+JCYyBZWorakiSmVl8lzyuZmWoTKWwCxEsoA&#10;inAqyNYWFFFbTAo6Bz6jqx49y9Bc9J0TAHQfOS9KPN08/YQlH5/3nZXYAGqNMUWolKLtYFAAgFGm&#10;CaQTIolF88OUXa3GSgGqwVkK6q/f+b0LPfvgyhlzrC+7FONRBpdPNE0xy2Vcq2QdkVhF2JNxROSI&#10;moVmgolUkQHKAlsIJbjOWaCmUthAAlclTtuXKt0o8qdo6Thvszjiy7DOKu8HBXoA8+u4HBh6YPNw&#10;9OHnLe8HBl3BOKu2HDO4l4y7dBx4dCVc/Ts0nKl03JwqvRJfP6OwHLOnGznR6cjly6LObHqkcxdV&#10;nJfURzzoCYV0ImI2i4btEOPvzJr5/wB5zhMaa1WwIpqJidNBQBKNApRkCaoTUtQ1jDcWOUWo09HG&#10;UbKKe0vpfl+PDtF58Q7QcSXZkcaPZZwoegrOA+3cvCO8087H0irzsfSJfNnflHnpegZxH2hPPr0F&#10;C8aXYvPPnoazhV9qRwzs5znV9YrlHagcuPZJeM+yzivdlsrd151lGMls87LCidzc6A1Gdy2ugLY1&#10;hohWFhEJOtlxUFkUEhABEg5tYKwK6dSKHeFEdCSkuKqdpFSviZp2srdqKlOICFQSgTjx+jSmvB9t&#10;zrspgWsCopqJgUAKAAAo00E1QmpYRlHGCUWNpq2imD3zvlCX0fy7IlzJ0i2FbLASCEKVNqyFWWkJ&#10;omV0OMYmwpzhEthTEus5czqPnKXoQyyLoU5TomOVzoWMXfHHI0KMC8oga5UXS9WefLz69SnlFz1T&#10;kXWdB4JmxZBdLyka3jRtMKNssAdA5gdFc8rovmKOouYjqHKK6pyBOscdnWOSHXOQL1zih2Y8gOzL&#10;hh3X56g9OefDurhB3Fw4ndPPVHpFw6j0GbkdLz/SgB4/ruddlNBbIRSAiQFoCGJwAUpRkIC0TWUI&#10;zhnA0EnFjaeq7ac2/P3V55+/876B+a1J25cWR13yGdePLF6Zzpxtqzs1S5NtnRMRLsMcTc8Ls1rE&#10;GqeSs3T58zXTCZCRWuqfCsk7s+VBelRnVPNWWXrK0sJ2VUKlLL8dhjXYK4522eaffivDXemcA9AJ&#10;5+zuI4c+0jjS66OUdZxyJdSFc06jjkR7JXAXcrXnrsSTjy68TnnVI4666rknTDm19WccuntC8Szr&#10;s5WnWJjhvpXJj6d5xJ9SZyn1RM63hg0XVeb69YHi+oWV2WgFrApIImBQgUAhgUOLAC0TWUa7K5hi&#10;cjaJZNPVUXf38GWV0vf8DEr2ZTYjMtYZn0Beet1kc06MTnmqCZDUGY1O3EbGZ4a3GKPRrMUtbOff&#10;p6OL5l9M24+xbbOTbviUmkM1PRrTMugjnZ+zWvIp7/NXLPrXFzzDOkzpNDyBpsxTNMaEaLcpLsWS&#10;K6zGJsnzor0XzmdBYak6NeJVueGcup5Q1yzM2xoUOdBZJTlNVkhIwtFrlNlKurCmyxaixpW7ZGeV&#10;qIyrsgz68nm+xBNeT6TsrstALWCpARMCgAQErE6UoyEAomoVN1GcSARtNZA9Wvbis7/MmUz9Px5R&#10;SqbqlEyqyrZ5iW50OrXnUkozlbS7akCyIi1ldlAXUyQiUzLZbDGoyuy7mfbVaqq1TucxfOTLDfRU&#10;DREpq2Iz8/sU2qVlkmmOuHHvkstaZ53XrktsgmLetVc3p1Wl+XDqjbZnrNOagBSkOF5WWq+qL51Q&#10;NhXkKN1dy2VZrQgTRpgoWBAhoCzLeYaLekZq9SMJskYLdYuZ6kmOV7KOP6Dz/D6sBrh73ZXZawLR&#10;AIGSTjTE4AFGFKUZCAUTQqNGfGJCJmTjK6k07Trc7t9/kZpWWdvBmdlhlNUTJOy0zV7JmC26orNE&#10;jO7gqc7Fzu2si5zKqdEzDrKBylcmZ3wWCujFZeFDtqor1wMt10CKjYVz0wSsUhEbitxuIqaK7YwL&#10;Cyom5hHnvcZtLEjFzWmu6dVEowV2Vl1c0ScLDPCvoiphbZVfnuly606TiFUbqCyUs8aCzMYd9fSM&#10;aLzPXO0rdsSKtDDdZWQ43d4XD68QOHtdlc7ZCLWgE0xgUAQAKAUSjIQCgCLPoz5ySiZxKUJ3Umlr&#10;W3s8Tr+n4asJ9PJRNWKm7EplMKyyErdkKw6dOWR0zFIX1ExAQmDTCUs9g811pFVRJF4ZpWBXG5FL&#10;uiRbRZTaiFlqJ0VzFDRaUyrRZDPdTgridbgX8yvtFZekxzhsMNsdhS7ApjfgNFd1VSjdYV8no8+X&#10;dZZBI2Kk0xVJpgimRIK7mYpaprjydnhG7VVbBmvkQzbKxkpFLsDJdMOfyPQef8/2IgcfY5wnawLX&#10;GUQaZJCGAAmo0UwFBqwAhUX0ZzECYlOFl004L3bKOn7PgOzl6dcdOfVSKvRSWsYQkyUQSaptqEJz&#10;JGayFJwWq6dZMYULSilXuKlKZzqesEFQFltmcdkai+EZkFcyl2iRU6loeusjC6JBXQKb51EcVfZI&#10;V2106tFYo2NIWIKyUCyi2xY1ago0PlmfsEzNDTRFlOiirmmRckkCM1qlOJGdgLibKzsY9BFMZsrd&#10;2ctVkyiNgQrWs5/D6vK832YgcvW7K5qwNUTQNMaAAAAGApJOhNUA4jVbXM0CM8rpwm6uq2mz1GnN&#10;d7fz0+X0mxC7mXVsioE5ZNQ5Y7yxRAlGg0uqEaK1MhfXlNrrkSdMS6WWs3KlFxXA0Qz2lzz2FEtF&#10;Y3hZurjGro0SjUufrq11VpN11yyunOq438ktT6EJUSqGbfVF3K6TqqVhFatDFqnSFOrOWWTdmLOd&#10;aWuUqKtz3URpyaigsZSWqMumOYtlOg0yz2GO/D1greYvHmL4zmJSZAAqtMhRw+zxvN9tAcvTKUJq&#10;wNUTiNpgmglFgADTCUXawKQCldtczjlXbjz3SjJ3E7tc/TVTh7Pz9tdkEni2Mqv5e4VkGE4hYRKk&#10;Jgkym6tkLoVFWh0Rtoo3ldGhme0BxiyQglBxFNSIzUjHbqpJUwvLc90qhbWyQlEbVzaq2a7SHP3Q&#10;Ik2YNsJwxIm64l0c+griryFVsqlzb64u0yCiaoNENWMvTYRkEE8ZonbiNNZoIVX80XU5+1E6ZLC6&#10;i4psz7yg1FZDajnaI2RxOV0+Z5PuxYY7ucJK2nqiCQlGVqAE0wAAAbQralqoBHCcU5t1N2PPdKMp&#10;3NmHqb8/Yo1V+v4UsmqwjKEqjy+vVDv43UopmRJydZdVZFqm6yw2oprugOyJEaLFT046Y6WSyVkR&#10;yWq1gloZlr3BlldAjOtRdmuhULSuLoYdIaHSYt8s1XkWQgaCNWiRCvUjPHVEqqtyRqq0yqmWTeZa&#10;ruZFnUVqKrN0FyXlYR2qs0dUYpjczLDXWRll3VQU7Srn9HkR150WD08rVbbbytJslzrTYY6o6ccd&#10;NdKjG45vL24fJ95NSx1JRkrA0E1BOE6QCgAAhgwE1coypAWyi3ZzLIz5+e2UZTtD0PnPQdfF3Dy/&#10;T9PyOnRzbS3blYteXKu7BpqOguX0SjZjtSjdXUbXhznVMGdewcq414M3SNGG2KWvDMo6UOcvVphN&#10;NWLPJenLjNOycQO0uYjqQxxFvz1F8Is08yyxXtwYzpFtlzGjQjLdn2FeS6BZK/nkp2yKC9lOHoSK&#10;qtPIM3ZydMrybai0qzHSyFQbsiIbebab8me01244m6vPaVdHOVxdXN6WOnVx5w0XY5y6oZpmPqcz&#10;cV1SDZzNmQ6c87PO4tGfyfcUoyzslGVMDVEEFldlRAVMBADAG4yocZWg4kmnphJR5cbZRk6Veu8n&#10;6jr84duDt4ennnQbTnaS950bHiuTn6bOVNdlO/WccdlUZ3fIx6qa1stMRrjIFOGpM1lxVMNAcnZu&#10;5EbKl0TLHZSUmlmWOuo5922C0qdxklOIlskmV6lWCrtV75YcvUvMNfSxRm1bHWDPqvMk9MjI9WE0&#10;tzMXIq7pN38+L7JSIObqjDt0Rnr38g06phyelVcA3VUL8Mb8WzmnP9DxOxnc6YFtrkCqtUcvp2NO&#10;Zpr1KuX2a0HUL5GmcPH95SRmtp2yA1UmQWVzqLTATUAE0wlF0Si1lFok4y0zV30Y5WMjnWj1Hn/U&#10;ej5ThI7eTHuzMc5kIkqrxdGEV15t0vJ61WSzdTsoW8y60VN4EooyaJZJdtVWgJwLJqEFV1VctePp&#10;VmtcveTujWlyTsjMApuZTK2uMNuqxaJWQshZXfvnW7MAaXZECBU3BkVZUOuG2Ic/ZhDpxCl5ukCH&#10;STzQqepIxQr6ZEljNMXMpL41kS1xTh6/n1v22353gsjfVT0hmnbjNKrsMmzBuklB4TWToa8fCcPF&#10;94lGUqlF1NBaIBzhOkmgAGJqAA06YA00rlCdV59WaYnXtg5dTv8AF3+j5N0I1a5dHJVYX28rQGnF&#10;iXumGSaskpFue0rk9jHljbHoVDdE6cWpa9eGgsuszR0OetZXp5mg2Kh1k1SnEub0FWTdzs8dh0Tq&#10;0qC2MAV1UIuee6rI1BTfZPXLHXrtKMPWjWDTdIoL0Ux0IZGBG2EyyMayydEDRPOjRlhZGoyotuzx&#10;JRybSwSHBzE5hk5eqvO+mrhaZIojNCz6sBqmmZdPO6ULFtxG3Jtwzfl4Th4/usAACaaoAVzhKkAA&#10;ANMASsAkCpiak6rQy6s7Pc7eG/v8Wx2S3wpLo1h2UyldOvNGmh22V2UyJOMyMignz9mk5HW50jcP&#10;MWleghn1hh1oXNDpUwZbtVc7ZFRZOE9RKYFcbI43S0cyXqnK3jsjGywZShYCkw492fq3nTVtyisq&#10;Y0Khxvi9wlQoThjrqVVrKnYyqnQymdqM5DbFcbXWe6EYudKNHPvoOgs1Vc/dg6GN68duNdlkWTEV&#10;Gu1RcUuuf1edukdFpbHn9Lm56eZjKPj+42FICJoVrTUOyuzSIAAAAAAMFlGUabTWNldg6L67n004&#10;X+j4NN+XYzB3KyLARNmHVKiLiZVZOKpTZmd9RbzejIwacGiK5a8ppKtJGQajcJBVcEZQmJgDrkSh&#10;MKriqK8XUa0Xc+UusshcyK7RK0rl225nO6ubKIaIiHzyfUyaVunXUaiKsUK9SikWVuUQjm6Jnr2Y&#10;Cy6yUUuljNBVRbEyShqiGTdyqz9fn9nHSnF0cJsTnVatRRbXWaoOpK9mS6W3PGs1cnp8nPbz6a8n&#10;2mBSAiQK1gh2VzpAAAAADQwFkmgE1Vlc6lZXu3wv7nne12+Hdl1FKdUTSs4NxguqlNHbka3FUI2m&#10;Z1fGpoX0Mu4vSZXr42s0ucbACWUWEJGetdVN8ScKDQRKuMV8tyqiaTMGnNIOd06+XNd2PL33Nigj&#10;lajXedaeizKbImGemAoPFK+rktNLzTshJSG41ltKgT0QkKmOkkjCS2UstMlRveLQXxiVLh9fky7d&#10;9Ms7sUHUK7UVlrMDlryqp2UW06IXlFGghczs8bPfhjj5vrsBRNRJMoTFJwkAFAAADAVNMkgBiFOE&#10;qn1OV0+nDbh73C7fE6zp2FRZWIm1grGYdkqyWfYEHVoTHqlnW8jJBTVRshTGjldUMuvk7F1IVilR&#10;fADqFd1cWRVlZ7nnjRTcyDosWYOxKQEs8jJm7GSW2fD6cuxSn041Q0oosxaiwdRiqzdyJyM1TRpK&#10;C2BEcDPetMUVbOeWXWSqnLuzxcqpVMqYZr6Y2ODrPjhZnXXWWhbrsOmXVLFKzWsqlo6MJEsG3nmq&#10;6uwz07okuD1+Pn0cQF5frpE7IHStvHlSsqncUlNKcJgBQAAA0NU0xgDTKjKLie3Df0x6nDuj3+Dx&#10;etydyaqrQkUaViSAnASwrKE4Rc6pDQDGlGmmbTGlbuV1oGfXxt0uqq4uWq7iLCgAFNmS62mJkbag&#10;TCIARkFVpTE+V1piTW+ZXZliOyIPj3wl12Wx1Km5xOIUSjMBsrdgU5rL4g7nVCvqIqSBoiuWe6L4&#10;rJXN6fP6edzy6MivTVfKiyNkWygtkU5ehzY1SuCpW0kouS8qrsPPbJK6i8rS5WeZx9Lm+f7CUlz9&#10;ELITACgAAAAUaY0wBq1ASTaNvWTz6+/wMHK9Jw7nqTxdIpLaC4hYiVgVFtC3lNyZdUKF1pFkJU2y&#10;zIFlkGoo10XEeL2olGvz3XXRToSSdRVhEFCxkZ0TgjbEsM9pVeUl9anTcQpV7iLlRvmrZSivJs4Q&#10;u1TvWmvVksc674g5FRhNGXbj1RbCNBXrz2FtMcZt00I0PMGmFKMnUgx8vp8cq7vN3Z6S4/Tmsb8b&#10;NRRJLc8qCerJaXYNVBsKQUYBqhEWyuLAgF7y1mHh9ni+b6ySo59dVmPbrSAbAAABpqJoGmSTVonG&#10;SbT3fT6uVr7/AAtWdO8uN3uROOyZFZshmF0GZmlZ5hOOGXpVk0g8tq2qyslHLuK43oyrW0zvU6xc&#10;/uRMluHaWF7szyuhEJDqJJma6VUtsJtKrIwWym8KraJkrIqyN2OzXPW8OEnDL1I3nPK3vEjbHM4t&#10;dMiznWolokyHJv2Klc0zZrOguWV6TNDWzIuiHPe9HO5vZ4MvQ232TeKO5GJ3pcxoCjPvgmW6VktO&#10;XoUEZ3C5670SjYiBMIkYlrsdnO856vyfn+kqb4cvVDXkuqwi70YAAxDFQ0DQWRlG1DUkxPV7fRwX&#10;d/ibjDt158/K7uA0aefvGDoEDiwjGZFNufSqo1RSE82oVGqkuM8i9QQoWCx0ZLC3idmpKd3A6kuq&#10;qwslLNZVhBkiLMmwYozaZNSxruzWzKJWhTXqNc6ONdojZeIdObUQL0Ul6KVZQU7CRGrRlC9yK6tV&#10;I7c0y4rCyCDLppuW6EBOSZtOd9krawhGxbnUkvKEX47JI7VG0xas8bUgoq2VFpla6I0RL80c5p0c&#10;6Zq8p3OLy91cZHD6NRMma6dGe83fh0azonnM9dLqk6WquQNStmmrSMkjadvV383q9vjYd0KtefdC&#10;Vlzhm4ybVGyhTjYoW1tKSImRKmQUFdsC9U2EkKpoBpsjn0kVTpsWPJ7lUVaeD1F1U2vWRU2ytwdj&#10;cQlFkDmVnNFBbGF6Vc/bxbi7r1WBXOlZzUkTUgTB2UyLHXGpZ43Zt7oVmkzFaFTGNEYOpQKoq2UX&#10;hRo5hh63H7ed3opWrXRfLKElYk2sK7kkIXC5adNcTV8KiphUrKgjJLHJszEWWRj43f4s6ZNuzpZ9&#10;HCo7FzXn6PTcXl05ttUpdgS5+puNmtQcgTHbIUtWA4ySlGVdHr8bs9vkvHvevI5RLFRpEpuaojY1&#10;odG6Ki8KC5me5Y63JTZx6JYpreh3Ma55ZrSTZBWBVTrgsJ4eiVcP0NRm28Hoy7cup3NN1KL1Uy2K&#10;VQjdGWx4tSRo0TOB0qOlrmCrIuV8tUdBqZ1piV3VYZenXKVlE55SO7PfKnHPZdCGiK1ayl2BXRqy&#10;lxdEj5/v+bXp64as7y1bcktlkL6pV6Ko6EZ7KiNCkrMsq7VsJRSnNO6WFtiqDAWa/Iq1VWouT1sC&#10;9KmNeOlOvLlrPXz8Os0i1V05U3eP7RZEm7UPdQ1E1Vo3imPSxPPX0uf6K8J35LOvjvEXFqkWRbRX&#10;ZCiTbKDtK7ggrAgNQIFo0VKLURqF+YjVVCJZdimul5UmtZZVqeOEb5YlWng9emFu8/rXsPmQOscy&#10;J1TlM6T5szfnqRrnyaDvNnTism6MZ9NNRpKXViqCzHO/NslXCyzDolLYpRseS5iLCqna4pjdEhfS&#10;FyqpqrjbaM670885u2uAUSsJa1NCjJGa3DYdAoByyWGopiK3DOXorOq0LMzTZzw3rAJtxxrPN9jN&#10;0tTBHqQlzXqCFNlUtVGqjPpD0WzHXzPR7LuMVnS4fTh879z4n3HTg6CfPdXW8x0U68rY1VO+JOdV&#10;tjGyOfVUUaON0o0ORVbmFKsIzu4mqcvSSYdcZjw7gjbROp4NjJW4LU1Koq0qcWPPSbTNpshxu2pc&#10;fQ4Wg6sYFWldBohORS7kV061GKE565qMpkKtMzFLZJeaunxxyu6Rxn16E5mmeowvbE4fQNq43pSZ&#10;zXExz1WmF7UZXpy1wtmHtY6Na5LmWqC53MitIWysicvo5OgzbKtVh6GfRFrrhWLXTbLpiiwbQ5UV&#10;S6jNosnTNWea6NFeb2ZSKojPDBRqua5i29Uybh3GuPPss2eA9153WeSdjzs3q36NGdRjuwJ0rHYi&#10;FKqaNpHL6Jzl6tdhZzMPa4kd+zHsokmkHOIA1ixlWXZRGgbqvH0s0WmfUQwdNELKFWhUBe6AeDoU&#10;xoMGku4fZKx7uH0DdXIM+ummNpQjQUSrRXllrnYrgqhoRU7Qp599stjsEpy31lyvRVl6HPNdyBuL&#10;AQQy7cC7ZRki4/X4i4/Q8nr462OKucd+ffNDC5E0NGIh0KrBxbrnb8W3NcWVituojS8Ul0mQrW8i&#10;KtmCeb0as0bMdGiiO1diK0cy/MdCeAl6dnO0rcqZ2RjTx17XL43oLiqvtojrybxEmmU0xWl3hnNK&#10;KaN0IonToI8/o565/R5uqOtFy1mdVglJamgrgXOlRcUhoKEV3KpdZnaXlDq4pgaHQF5SEM22mXUs&#10;WxKeF6WqsPS85vjqVXoy6Y0lydtUaKS87VWqsipFUNZFFwxBQZ9ebWsgSKMwod4Vkgipspg3LJss&#10;q4PX401u1VXY6zIVlsoysUkiTi0uKnVkqWlsIpcHUw7IshUqtKoGhUxl0rOq0wqhFcqlL0VnnWTn&#10;9Tlp1tPP2ixa4TVGrJvPN8/3MrnwFX0KyvnvV9gJxde8jJHaVzdFWuKy8qg0BQr4kVALCIKuyuNM&#10;IRspw7ufHW1cTeu6eeWpYkkk6JrYUkXrOjQ6L0cJOsO2mE1qAuUiqWVcNJUaYlKvDn2bMEupVa7M&#10;XG9JnOZ1eJ2C6Nqqktoi1WvfOgvZRHQopWgM7uZVn0UFsrolZMK3YEAgTUZCaCu2myWbhGzn4rTP&#10;To3Z75sybc0X3ZnZpMjs1vGzUYtSSBU4TqlydDndCVxkazGUM2brqhaVF4udaoHPWqmWyOuVmHnd&#10;7hJdrz9GXLDeLyNPP7RnlulZz47mc1dasr0ci46IGs5o6MOb0QdirtxhfXoBDocWGfRREp5tQY9y&#10;OBrqok9Gq5VXN1resWgtYqUkFOToURfLDuI4t0CN2LWOm6Jk25kutQjZaUuLTPGs3RquhpOqef1Y&#10;mfVxdkdCKVVO41zyvQ4yWywnSSkIIFF9OqUGWRpJywlaWRkAhgqL85K5TIwuxHE6GHrY66mis+Dd&#10;z46ttd1NMsSbIc/oYc2/Tl01Gq7LFO/n9AnEjWW6icusI3M4pLJKMU022SzZOx8Xr8tK+zxO0Mk7&#10;eTR26oV3NS9N85nSWW+5hn1uG67KefTAjZRcOFUR38/bEiMqYrDK9CErCoxsjFPF73NLt3E60t0q&#10;nZKqQKu6K0FwUlsYw3ywnTIMMWrCdSzl3VvzUVxt08TQdR8quuw+LE7i4806Zy5nRMcVu4+6aU9T&#10;zG2O6ZTfPVHOECUjQUyLMlqJ2VsmQrI3RnLIRYwZBzZRZMItwJcnq8Bau9yuxjom1YV3Bgs1OXIt&#10;TMlewWinVUlFl8lpjqypi1mhcprhLQrEllkI0oyhCthIvszFmhUxLMGikq6HK2p0XhrXpLno6Eua&#10;HROfXXTjzpm2zC01rn2xqrqjWHrYbpdVYWYZauYdOZaVK+RmelVQXhTXrUYZa2eet25Itl0LK5lP&#10;Zkc6vqyrnx6ETHLVCM1G+acrflvmrXVGs2mFKdNUTV8zpRSy7n3LpeRprMTNqyRNhi0FgSrn8j0u&#10;VnWceFz2s+CcadfIrXtnHrs1Tw3ZvVeC7U04c1MvZt5crOg+dYa1la6IVotlXJIwugV8m6vOno6d&#10;7fHfWkce3pick6yXjW9MOZX10c2rdx5Ok9c159HVyrTctRmlekw2StKTTIojrLMktAZTWjJPQzJT&#10;url51+XoJpcbKRIFFZjW8YbDKGmNElwdOiEuqVTuY1askt9egrPXtpimUOgcyW92cmXUDm2bayZz&#10;WdGSKp43e5kaNnB7BNqNXWUXIopK4TaRmJTn9GERu5PUWdM5Wcrp04peqk0zYOzzjonJ6NWoYCkR&#10;xbSMG2vCdZ1XaxhaSc1Vb5ejZkNTZydXKzdXY5+iy9UBy9UdkukzqzSUovVUFvlmuJCikmVnCVe3&#10;HTqSmqZCotozaJqp7J2YY7SMJuS8urfXKntdzgh0sE1Gx6jMai557ds0rrVrEiLpxbHFxkGFrrnX&#10;HOtxyk7To0Wqi7GZOpk6AMVNMIgzLGyObqHHUeLbRENeDcOEizldF5JrcZ7UkpxoTIXK6uclfz94&#10;81sbOH0I1ZvYjlsq+EQLqrakqWXGUlvrjMzb2kaZRj2pMO7BfLoBWLJsFwx3kZJ6gxS1BlNbMJfh&#10;NmbfnuKtNrshIjUVXolk0rHRfREra7SMlIiONVzmRTTYprUg1kxbuPHP7PE72OmpBS527nS6teXU&#10;AnqNEYlGGNZSndA2rDDtw51ZqyaKkpK5xvRmzrac6S9B4lZvWGxNcIiNp1Kt1HOp0Y49DZydFbsi&#10;UtHS5Ww0ugq4rAo1WGXUCICnCQczpY7YvYUmmQrvIyrWLiNgUF4mS2FRuhKdmfj93myw63neodAz&#10;SFVqxnQeFG9YQ3LIzVHOzSZgvecW3BtEay7SlaAyy0syvUzDPQVnNIUR1Rim6w1zEKlVbTmyugWO&#10;LjVlFyjDptgSdYtkU0i3AM11i449EOTk7XDiW6nsZ6819GEvLunGWMugazhe4TC9sSm5FSIhOFdh&#10;Tj2c7OterNcWKEbLVW0sVUFsgiJX5yrYQpjRfztdl0apJlx7Mh0d3Inb0zmyjVbz2dIxuzWsjXQZ&#10;5FqSJQsZWWhljqxxYayzG9gZDULljsDKtbMZrklEdOctnh3Bn0ROHHbzo79nJ21roriU9PmzXoxx&#10;FmufOZuMQbXhtNImjSS5s/SxS7Hj2WA4pJPCaaMnQljDSzLK1lxhs1z0rOE4hLes5ZbZlDVCmJqW&#10;ZmhZpGhUMvpK5XfTZSVgnJxaqM633ztm8j10rhI683Ouo7OVPpVmOG+S806Yc6PTgYDfE51HR5Ut&#10;lu+6zlLrws5tuyJij0JmBbWvPN6KqtOaI7OP27mKspM+bZis2dLiaZenHlslUUnelzI11Fzpm9Yo&#10;m985m8qsQcXSxbs0Gnn9BXGcbE1RLZQtcZIbrKwPXIxvUzFKdct9ornPzexil5Xd4PQTpsnpXg6e&#10;aLng6NVwsklbsRGNiMEt+OXW+T1rEmHM1282XrFdlhz+gjm9Lnyl3Cjcg01MDXNU25pbLYuxoEGh&#10;Rxqi95WaFRnN8sF6249EYulQ7L6XzTFdRvx00Nzm6qtWUx3mszmxGGPRZzr9GQ1W8RHfjTdcyrlX&#10;WTldPmS96SmClRZOjPmltr36F5sugHNl00nOOhjlo28fspKvTKsGLr8lLupx+1Yxs5+DscqXsXYN&#10;9kSapMBRmjA9fNzeoV3WQjbA53Rw2y60PUXP6WCW+7n9FBxdNoGQkRyXVZuyUCx1Wo8/T0+TL2tv&#10;E7NWSi7Mle+uJWYIL0o4qzoPDSnVOeCshCXpmAs356aqr6uOmXpwzIu525ini0koXhahb5Uwzbs2&#10;ZJakZwiTzLVFE7XQpMi5MjGVcZ506pa5WWakeL2PPRX1uX3sbviy2HJ6nHmrOryOqXFTsmh2RlKB&#10;Vy+ryc6fY5HXCKjZz+fszZ13iManmvzRyOxyuwmkiWDTEiCvDt501i7vL6jE5xlUOV1eQHZ4/UTV&#10;KL0jzeoRwuqYprrPiyOzHnSN0sKs3c50S39Hj3HSjzwuocDpPDM1UJpl3ZGukLLKK9cjJHeGTTJ3&#10;KBKNxKvP+l48c/r8WMvqpUXakiMSZGMXQoZojlgbTEzZXRIzdDji9s5NadjFhgvX08OlPRLh1L2s&#10;OXRHTnxHZ3uds4msaexg3latjZB4smb1rKyyx0Be6Yl5iiac61rG5xRxbMvnevy5dHb53Sz0HI1K&#10;ub1FnXmuh0cUuyXIiduHOrXqrmB0OVdmTV0uPedCnFMjQo3PVKJzTpkGDpYN9yKwm643SM1XQVzi&#10;06oEhBITRc3oYVxdDBqTsPNdVpWJN1pbVXUalmZpeOB0McM8tHW4qj0JyK66nMVRr63mbzvrgB0M&#10;2epPRPzpZ6SvgxO9HkWr0K8qNsKLCeXSFMNkDkQ7HDZ2aub6Sa4lvcdcqrtxOU+o05i6iXnWbRMZ&#10;riYcXdimLQrFTsRkjsSTePSsyECNGiuX/8QAMRAAAgEDAwIFBAIDAQEBAQEAAAECAxESBBATFCEg&#10;IjAxMiMzQEEFUBUkQjRDRGA1/9oACAEAAAEFAtv1/wBQ+c14NQaT/wA+1yT7ZdsvFqVehQ+BH2fi&#10;fu/af4Nf4bS9ofGmP+gn8ZEvdCf1JdnERLZd4fl/ut7+BdnH6kIklZ7/AK/6h8pfHet8dP8AZ8Ft&#10;79t6n2tN8SHhR+h+0/wa/wAdpe1/p0x+358/Zkj9P5VCIhjKbP3+VH5V/fw0ZWKiJq68D94fKXgq&#10;fapfb2Q/aPtJHYXx3fx020fd+Gw4j9pe/wCBX9tpe3u4D+P5a9y62l8WS9/+Zez70oiF7SI+9T3/&#10;ACl8q/v4Uym8ox7SlDvvL3h8pe+8u9Gn9vZEvaPtLb9boodpoiu/78T9pe/4Ffd+1FCP+fy3LEbM&#10;omSP1ImXsT96XePsyJJbT+P5VSbvW7t+Kk+9Zdoyut5+8Pm/fZkftU/tbRRIiS2l8N0R7ah3Pb0J&#10;e0vf8Ct77S+MPgf8/lyffeBImJKUfkUnaVRWkiIxnvH8rHs/Z+JFF5RlFxe9Qp/LwU35Kf2ywnY9&#10;zutrkn5d0P8A9NDuvQfxl+DW+R3Kj+nH4i9vy6i828CRMt9OlHAflnU7xQtmRH7/AJK959vQpSxl&#10;ZPb9lQpe+79otylT+0X2/d9rIla269694aq1vRl7P8Gr89q3vH4kfb8uSumhbU4j+UxfGXaVRXUO&#10;8IiIjP3P5fk/91dn44VPKfsqfGj4KksIafuR+PgQhj+G695wy1PoMfs/wav3CxVd5Q+BH8tbOKZx&#10;igls1dTRD4fIXeNJ+aXaRDep7fk/9VvYfor5FT2ofHfVfagrVf14IbMl8PAvDbdbP2f4NT7kV3n8&#10;Sn8CP9FVp5EfhB2aPaVQRH32feP5P/dX2H6MfkT+NH7W+oF97w+28vh+o7VtSUqeEfHc/cvZ/gz+&#10;d7Fd2iU/tkf6Nn6iSPeGy/MRU9h+jH5Ein9neq/q0/fdbStbafxPZ6uqUoclR+lL2f4L+RU+RS+2&#10;If8ARMftAZDeIxE/l+QkT9h+jH5Ei1o7z99P38SHtP4lerxQ7t6CN63pS9n+D7uraFPan9sQ/wCi&#10;ZP3htEltEW1T8n9y9OPuPuVPnFXHB7TNL6MvjOSpxbdWUDQRtR9FjJfgx9qt77Uvh/Sw800jngRl&#10;GR/yL3T7k/j+Q/d7v0Ie5D3l92k0nyeaTvKfx0voy+Oqq5zox+nH2orGh6UiX4N7J++1L4QqxnN0&#10;6zIRcY/0NNdoUlBmopndGjk5QP3+/wApvzS3foUvdkPb/wCu9dSx0vy8K31MsNOUF/r01k36ciRY&#10;sWO53O533uXLly5cv2qT8m9P7MKSpUv6On7b1occtPV45DJFxEvl+PVuqnp0yRH2/wC9mSNL8/Ct&#10;9d/5SnHHR6X73pyH6tixYt2n8t6S+lU+33O53O5cuXLly/5UJK29SCqRlFwlSrOAmqkX8f1FlT3/&#10;AB4K6qfLd+Olsvg/nvP20vy8Px3q0+WlZ5SppafQK9YfosY/Xufr9rZe9PtTn9v0LFixYsWLFtu5&#10;3O5cuXLlydRROeJyxOWJmi9/DGKfhrU+SPsQm4OlUU1+oE/j+PT9p/KS9KmM/wCJ++79tG7y9HUa&#10;dVXW+xoIKNH0mMZYt6Vy+1y/YW0fl+qn2rFtu53O+1y/4FiyMInHA4qZwwMEYmJZncpfF3v3O5cu&#10;ailntFtFCrmR7S943Lly5cv+FS9p/OXgl4qfsf8ANTwVZqJ/GenZSSioL05D/Atsto/OxL7VixY7&#10;+G5f17ly5cuXL+Gl7fvZ76iiIXYp1c2ixYsWRYxMSxYsWLFmWZ3O53O53O+1y5R9qj8/v4H4qfx2&#10;n7L2KtRpuB/HemvVkT8dy5cuXLlzIyMi1praC89yX2/Hbx2LbW8Hfbv4rrftvS+P77jyO53O+1ej&#10;iIXYozzU+0tr/iUip8xrwS8MPgIl7Q9iK80/bSQs/SXqyJ/g1l51tD5E/teC5cuXLlzIyLly5dF0&#10;X9exbal8bd7FixYtvUpYspSwlU8F/wAOkVPnc997El4O5D4e4iXtD2MbSqfHT+mvVkVGXLl/WqRy&#10;j/0RW0vtfl5NSRcuXLly5S+N+9y5cuX8FeGJH2pyvDxWLFi3i7nc7+GkVX57lztvYlHfEh8dmRe9&#10;T46f016sir6dy7Lly5kZCh5sT2LlrUrly/5P78dH4v5ejhiU9rly5cuXLly5cuXRcv6FIqfLxNEo&#10;7r2e6+W1T40V3/Fe0ir+EmXG7sl9r0bl2XZkzIyMjIyMjJGSLoui5fde/jo/F/L0lGz/ABqJV+fg&#10;uXL7OMtl7Slce3/e1ZJFL38P7sIsfqM3f0mfuRV/CXuo2W3/AMvyI+4/ZbNly7LsyZkUe8ZS8+Rk&#10;ZGRki5cuX/JoFf5+l+kPaXz21HvS9/Fc/d9l7ej+ywyr+Kz/AOX5ENmL0NP8JfP8C5cuXLsuXLly&#10;5kZFy5dFy6NOaj5+l+l7vafvtVV5Ud7+G+/63v6LKvv+Ixfa/IXsMR+vFp/hL5/0OmNT8/Hcvuh/&#10;IqC9iXvQ+BckR9tr7/r9ektmVff8WP2vzH46Hwfz/odP76n5enEe0/aPxLXNP9se3sKRd73MkX9W&#10;RV+X4tL7a/JYtn49P8H8v6HT/LU/L047y9oewjT/AGtl4n7015pfPxPxMq/L8Wj8PyWL0dP8H8v6&#10;HT/LU+ovjsyOz+3Q+1LZbWEtntT95fc3j4V77yKvy/Foqd2rP8eRD4L0dP8AB+/9Dp/nqvU/53/7&#10;J/Zo/ae68VP3f3N1v+z2YxWJlX5/i6b7Vf7347PLj6On+H7/AKHT/PVepLwT+ZW+zS+3tyEZrxU/&#10;d/P0ntIq/P8AF0326/3vx/05d/RoR8k+0/6HT/PV+3pfuXvvVLmpy4qf2icxzJ1fqqSaLD2gP5+m&#10;iRV+f4um+3X+9+O+6SfpUft1Puf0ND56iWUfSQ/BU+K9qqvSTtByuOyPNMo00nCNi5ce1MfyW9/R&#10;ZV+5+Lpvtaj734q8D9Gj9up93+ho/PU/Z9L9PwS+MPaTvGUrHJ2p0ZVDFWihbvaB/wBL1GVfufi6&#10;X7eo+9+S/Ro/bqfd/oaPz1P2fSfvFkrbt2HOxyF7ujQx3h4UQP36jKn3PxdL9vU/d/oqX26n3f6G&#10;j89T9n0aGphVqfvec7E6lxvslKSpUo01uvCiJ+xRLd7bWLb38FT7n4ul+Gp+7/RUvt1Pu/0NL5V/&#10;s+jT0lGlPA4zjHSbJaObb0NUWhqXnRlwWZZjTLFi3hh7eJvwx92Mqfc/F0nw1P3fyH6VL7dT7v8A&#10;Q0vlX+yvRuXLly5cv47IxRijFGCMEYGCMSm3UeBZlixbxS9spt3kZF3+HpPjqfufkP0qX26n3f6G&#10;j8q32V+DcvtcuXLly5cuXLlWVqWhf07l/TsjGJxwOCkdPSOmpnSUzpIHRxOjR0Z0jOkmdLUOmqHT&#10;1B0ahxVTjqGEy0ihUUCvJSncuXL/AJ9L7dT7v9DT+VX7Xo3Lly5kXLmRcuXLly5cuXLl99S7ab+P&#10;/wDN4Ll97ly5cvvcuXLly5cuXLl/QsWMUccTigcMDp6Z01I6WmdJA6SJ0iI6duXSTOmqnT1jhrHH&#10;VMKh5zuXM0ZIzRkjsdtrbW8NP7dT7n9DT+VT7S9G5cuXLly5cuXLly5cuXLmRkZGRrZf6n8bL/Ty&#10;MjIyMi5cuXLly/4dy5cuXLly5cuXLly5cov/AGLl/FYsYo44nDTOnpHS0TpKJ0dI6OmdHE6M6M6O&#10;R0lQ6aqQjKMZ0arlw1jirHHURjULTO5kZGaMjIyLly5cuX/Ap/LVVLL0bly5cuZFy5cyMjIuXMjI&#10;uXLlzI1j/wBT+Nl/qXLly5cyMi5cyMjIyMi5cuXMjIyMi5cuXLly5cuXL+rQf+14rly5cuXLly5c&#10;uXLly5fx2LFixijCJxUzgpnT0jpaR0lI6OkdHTOjgdIiWmxOkHpGdJI6WR0szppnT1DgqHDUOGoc&#10;dQwmYyO5k4GUpVMkZGRmjMyMjIzRkXMjIyMu+RkZFzIuZGRkXLly5cuap/638ZL/AF7ly5cuXLly&#10;5cyMjIuXMi5cuXLly5cuZFy5cuZGRcuXLly5cuXLly5c0kv9u5cyLly5cuXLly+1/SuXLly5cuXL&#10;ly5cuXLly5cuXNS/pwl5L+nYsWLGKOOJxQOCmdNSOmpHS0jpKR0dIuXLly5cuXLly5kZGRkZFy5k&#10;XMip3pfxcvJkZGRkZGRkZGRkZGRkXLly5cuXMi5cuXLly5cuXLmRkZGRcyLly5kXLlzRS/2rly5c&#10;uXLly5kXLly5cuZGRcuXLly5cuXLl/Dfa/oap/69B/RLly5cuXLly5cuXLly5cuXLly5cuc8Tmpn&#10;PSOakctIzgXj4r7XL7XLly57mgeNXIuXMi5cyMjIyLmRkXLmRkXLly5kXLmRkX75GRkZGRkZGRkZ&#10;Fy5cuXLly5/Hv69y5kZFy5cuXMjIyMi5kXLly5cuXLmRcuXLly5cuXLly5kXMi5cuXNdL/VoP6Ny&#10;5cuXLly5cuXLly5cuXLly5cuXL7X27GEGcdM4KJwUTp6R09M6eJwHBI4qhxVjCuY6gtqD65eqZTF&#10;UmOTpanqqZ1VM6mmLUU2c8Uc0TmRzHKchyI5DkRyIzRyIzRmZmZkZGRkZFzIyMjIyMjIyMjIyMjI&#10;yMjIuXMj+PfmyMi5cuXLly5cuXLly5cuZGRkXLmRcyMjIyMi5kZFzIyMjIuXLly5c/kpf6tF/RyL&#10;ly5cuXLly5cyMi5cyMjIyMi5cyMvx9bG9KlLkoulTY9JRY9CjoGPQzJaWpE4pmE0WmecyqHJUOWo&#10;c0znmdRI6iR1EjqTqTqULVROqgdTTOpgdRA54HPE5onKjkMzIyMjIyMjMyMzMyJztHQdqWRmZGRk&#10;ZGZkZGRkZGRkXLmRkZGRkXMjIuXLmRcuXLly5cuXMi5cuXLn8nLyR7QuXMjIyMjIyMi5cuXLly5c&#10;uXMjIyMi/wCPOOcNDLt4r7NJnDSOnonT0jpqZ00DpaR01M6amdPTOnpnTUjp6R09E6eicFE4KRwU&#10;TgpHBROCicFE6eidLROlonS0zponTo4ZHFUOKscdcxrlq59YqyqKnRlKnT5mdQdVE6qB1MDqIHNE&#10;5kcpyGZmZmZmchyGRmZmZmZmZkZGRkZmZmZmZkZmZkZGRkZGRkauXJqsi5kZGRkZGRkZGRkXLmRc&#10;yLly5kXLmRl+R9nW/wBXrX9Ndo72RjE46Zw0jgonT0R6elI6WkdLTOmR05wSOGocVY46xhXMa4+Z&#10;H1LZVEckjnOoidTE54HPA5onLEVVHIjMzMzIzMzMzOQ5Cg+TUZmRkZGRkZFzIyMjIyMi5cyMzIyL&#10;ly5kZfka6PkhLOn/AFWq81b8uyMIHHTOKmcNI4KJ09E6aidLTOlidMiVC5w1DiqmFYxrFZ1LwhVp&#10;x+sZVTKoZ1DkkcjOU54nPE54HNA5YnLE5EZmRcuXLmZmZGRn+RUjnT0Er0/6p+bW/lP8CcsI6aPo&#10;X3tExgcdM4aRwUTp6J09I6amdNE6c4JnDM4ZnDVOKucdf8mH0tb/AFVHvqv6qp9at/Z61Wd8l/U6&#10;L2/qa8+OFCnx0/7PURzo6OWVD+oqu1LSq1D+ppLmq/2ul+lqP6jVP6FNWpf1Gok5NJRj/a6ryVv6&#10;jWfH+onJQhpodv7bUwzoaeedH+nr99R/US+vW/uNH5X/AE/y1v8AT16mEKNPih/cT+nrP6eh5tR/&#10;TexR+rU/udbG9GEsof02k+P9NXbnJLFf3MllHRP6X9LN2p6VWof0s5ccNPFpf0Fqx9Y+sfWPrF6x&#10;lVMqhlMzkckjkZynKjlRzQOamc1M5aZnAyjvbwQ+nrP6XUO1CkrUv6V/Wrf2F97IwiccDipHDTOG&#10;mcUTjMGaqLpmMzGoWqH1T6heqXqGUjKRmZnIjNHJE5YHJTM4GUd7FmWfr6v7f9LXnhCnDjh/eV45&#10;0dLLKh6t9rIxicdM4qZw0zhpnFE4kcSOIwZjMtULVT6p9YvUL1DKZlIzkV55T5DkickDkpnJAziX&#10;RdeKxb8W5cpfVqf32m8lb+kl31ngsjGJhAwgccDjgccDigcVM44nHEwMDBmMjGZjMtULVD6p9U+o&#10;XqGUzORkzM5DkRyROSJyRKtTIU6aWcDKJdF14LbW/ta309V/SUu+r/o6lTBad5SLItEwiccDjgcV&#10;M4oHFA4onEjjOMwZjIxkWmWqH1D6h9Q+ofUL1DKZlIzMzkickTkgckDkpnJA5Ifm6uOVGnLOn/R6&#10;Tv8A0mrZo/n/AH9rrRvyf0UnaOkX0f6K9ilSpzdSnRi/6KVWnF/m/b1n9FXdqFBWo/0WmhzVcYwf&#10;uVoKP9DOo24UacV+bql5b3/otW/pJWX9DXl20qwMmXZqX2/PlN1HCKgvzpLKGmlej/Q6rvJ/0PsU&#10;Vk6Hz21H57lKu4xUV6dy/gv47+hcpeWv/Q1O+q/oav1ahTljJSRmirPN/mPsvNqBJJetcv6F9rl/&#10;HV8tT07Fi29trFixYsW8dt4d9Z/QVJ8cNPTxhtb86UlFJOu/DcuXL7XLlN3lfu0reCxYttbaDUtr&#10;bWLRtYxMTjd50Mli4oXqW2sWLb2LbW2sW8WmV52LeC29ixb8b71b8S29vRqTjTUYSqPxd/HR+fgp&#10;JY1FEsRhk8fN+9oxUdlF+LJojNp3bc5XGJs77We3Y7fkPtHRL6Pq23t69aTSpwwhYttYttYt4LFi&#10;xYtvYsWLFtrFvFVqKkqdKTl6D37bMpfLwKUsdqbs2/P4PYV5TdLbhdlBotJnm2Ui5p1eqvDZGETC&#10;BxwOOBxQOKBxRZwxOnRwnCcTOJnHI45GEjjkYSIxlJ8cj9tpC7lmVlJ0qMJRpbSkki63TTXqMv6L&#10;fen7r1rFixYttYsWLbWLeCxWq8ZSotPa3hsOKtYt4GUhe9trXcpdjti14Lb+xL4HL2y7RlYybTFt&#10;pfur8he4vutXUfbwzXlsjGJjExRCnDDGOWEXWwiYROON+OJxxOKJUo3UlWjJ062EIVpSrKpTqxlO&#10;SgpOLqOJHOUc5EZd81nGnJxheTqwqNRqU7U6qlJzsSrRRSlkuWN+aOPIjkiiNWMjM6imdTSIaimz&#10;lhflgKaY5JEXkZIui69KrWxKNLD0nEt4LEl2pUatuOsYVi1QtULVDzl5GTLsyMjkRnEU0KqjmuZI&#10;uX2uXO1jS/dX5C9yP3P14p/HwR+P/f8A3t+/BUXnn8H2lO3PRS46XahOHf8AdTuQhjVa7lL5wXmj&#10;SUKdCmlKcVIqUoyWjpcdKtp4yfBSVGdKMalPTqZCjHjhSiKlCyo08KNOEFissURhGK2siyOOBijF&#10;GMTGJjE44nHA44nHA6aF8InHE4onFE4onFE4onEjhRwoyHYa77yfbT/+cttYsWLGJYfY8xaZhMtd&#10;8aOKJwwOCmdPTOnpnTUzpaZ0kB6ZJaN3kvyF7i+545e3gj8f3/1437vupfN/eoq1KmvLUF7vuf8A&#10;S9yHyj9yUPoUvfaHvL5TVxxyqL2ELZfmsa2tvL2o/Y9C/ed4RcK1Q4ICpTIVKrd3D0Z/b0rxE/yF&#10;7n78cvbwL2/7Xv437kh9pxKXxnuu4tl8tlvD5ft+4t47L817MaH7EjT/APn8bditJxpUORLE5qQs&#10;Jr2KVaXMu3oVftab5R7P0bl2XMmZMyLly5cuXLlxe9y6Lly5cuXLk2rXL7p9v+l7+Jj2Y15oFH4y&#10;9xsXstv3IRHeH3D/AK8C/oGPZ+1iRQ+x4Lb1nioxyrRVkiXz0i+jYrxnxQndeOr9mPZP7n9Mkl4b&#10;l/E43bQuwlJElJ7VYylFZJK6Lne8mxXyXvskfu/e5fvcuX75Fy5cuX/Jfht5pFL7PjZps3HU/Z30&#10;jbqVG0tKoOH68Vb7P/NNeTe5cuZGRkZIyRkjJF0XRdF0XLr8W3httb1m7KHq2LFi34N2Xe12XZcu&#10;y5dlx+KXtT+3460M1Qm7dpw4aQ0UKMJUoU4Qbfehm4eOt9n/AJh8PzbsuXZdly7Lly5cyMi5cuXL&#10;ly5cuXLoui5fwurTT+T2sW/rpEfh45LtWjTpypVVVIu49MU4ccG+1THUTUe/jr/Y/wCY/H+7r/8A&#10;s/AuXZdl2XZcyMjIyZcyMjIyMjIyMi5kZIui6Lly6Lra/l8FinqrNd1450+8KEYlScYtVIWlVpoq&#10;0+QpUVTaVl49RqIuL9l7f3fFTv8A2X7l8qU50ynqYy9Bx7+a1oiVizZ7eL2J6iKKk51Cw/b9f/1y&#10;9/2RFlAjqmRqU5+s6sES1DJOUi2zH7fr8CxbaxYsWLFixYsWLFixYsWLFixYsYlixY/dixYxZiWZ&#10;YsWLFixYsWLFi3gttYsWLFv6B+Je/wCyOzLJq86ZHVVULUo56ZyU2XiXiZQOSmc9MeoQ69RjykWL&#10;b22f/wDR2LFixYt6ERe6FtIQ9kWMTExMSxYt42fp/wD9ghEfbd7MRTipy8C7trGXjZ/yX/8A69FO&#10;OSjtHZmmhlOqozpuEOp08YufHfUVIQcKEVOfDDl4aedKyhwx5oUU3Vp8cvA/b/ki9Wjl1Jz6g6iu&#10;c+pOfUI6uqjrGLWwOspHVROqiPWwR1sDrEdQdXCy1sDrIHWRFqEzmicsTnpirU2ZodaCOamc1Mep&#10;onU0mPUQSWpUk9QzqWc9Vn+yyXNFWrY8mohJatkdXTYq1ORlEui+9SuoOE8ltnE5IHNTOWBywOSB&#10;nEyiXRdF0ZxM4HJA5YlTUcYqhyRM4mSLl/zrl/Gij2crbR30nvGcrWXJDyw//UvsaX5i+4vtW+ra&#10;9Gs5N+CXs/b97ucEc0TOReqcc2cMGcFJHBSZ0tM6c4DiHQoHTacWkhbpEdJE6OB0sTpzgZLRxk+l&#10;I0JI4ZHTRHpjppD0zFQkjgZxzMJmEh02xQZiYXHRkcUjhlfiZw1TDURIVNRBtqcqVTAlqkiVWbI4&#10;F6JHjgZRMlt5jzHmJZKKcnHuXLsvMnDNJSReZetnaRaR5y9QUpmdQzrHJWvnWM6xy1TlrHNVOWoc&#10;lUzrGdUzqnJMdaSOpZ1R1B1B1J1Z1Ujqpj1VS/UyFrJojq2zqYo6uHjRT7Sa2jvpPfFxo/8A6YYq&#10;j/8ApaxoaX5r7S+5b6cfue1HVfLwT9n8f+sJHEcNMVOCLIsWLIxRijFGJiYmJiOCZwxOFHFIwqFq&#10;x9UvMzOSJyROSByQM4GUS6Lodi6OxdGUTOJnEziZFy7PMectIwY6NzpolKhTtxUzhpnFA44HFTOn&#10;onTUTpaR0sDgOGSMKhjWP9gvXOSqc0jmOc5UZmZmZmbM5GVQvUPqH1C0zzbZIziZQMo7ItItIxZi&#10;YostrFiyMUYROOJxxL4+P/n2Iy2W6um5yk+WeUpycXUqNzqSqEJuDVSSXLLklVbkqzVSFZxKk+R+&#10;CY/ZfL8yyMYmETjgYQOOBxwMIGMSyO3itt2LbWLFkWXhsW8NvFijGJxwOKmccDjgccDiicUDjgcU&#10;DipnDTOKmYQMYllv2LIsiyLIsixZFixZFkWLFixivH/yicbOL9C3qzH7L5//ANf/AMjjk5aWpFUo&#10;yqCjJy9nhK9Neef3Dvu4QGrPanCM14KjXHUGR+d0XRdF1/8A1n/MkUE+VZdRpfLGC/26n3Zf+hPG&#10;D+7W+78ZWxpEezoz+rJx5Ellp4riopWrRjjRUeOVKPJVjF05jF8/RuXLl2ZMyZkzJmTMmZszZmzN&#10;nIzkZmZmZmchmZozJVEl1RGvc5hVEZoyiZIyRkjJGSMkXRdF0XX99+n3Wm+4n/sU4vgX/pf3b/Uf&#10;/nf3Kv3dRlnS7Un9xe1P5S/9Ltan2hTRX8sIJdP/AN//ABmMj8/VttYttYsWLFixYoUeU6Q6MdKS&#10;fFJLjkSWI5orLOKhUpGKkIsRZYsyzLPezLPaz2s/BjIsyzLPazO53O53O5cuy7Lsuy7LsyZkzJmT&#10;MmZMyZkzJmTMmZMyZkzJmTMmZMyZmzJmTMmZMzZkzNmbM2Zsdad71zGv427RjdlJ4Vp1oJOqoUlK&#10;HKvu/wD6adpwvevP7try96Eu05LCFP5v/wBSE1HZEFfT/wD1atRqe8iPz/J0e9X5qCRWeClNzKUC&#10;p3Uu6RiL3sLx5OImXLl3eX3bpqPht9UsiyLIsjFE7RU69XOjOo6FKpWqVrIsvTsWLFt7evkSq4pa&#10;pS8cvhC7P2ylJQI7WKeCm/cu7d7O7HKUtspXymLKceSe0akorJuU6kpqfvIj8/ydH7bS+Zra3NXh&#10;9R04iI/L90iaITPZ5eKLY4XFAjDvbv8A90jHv4P/ALeLWPyXy1Gn/wDH/GwvU/oHtqpXKdJKHin8&#10;Ye2zQhqy9Zxa3l7z9ofP8nRsbsJ3J/c11fhoPuUYeVdl/wDNCd3cvyU8y9xT70peBWyOaZy3I1L7&#10;T+/FdvC/veL+QladL50Guj0CfTf0DKjwp04ZuMe3iq+0V2kUlnPijfiKkZOHTyIxylxSzjTlJ4Sy&#10;4pXlFwahKZZ3rXzxlYxklSxHdvap7zIfP8nTGTIybJ/P+TrZ16L81L4VZeWPfTRqd1Lu35KVTzz+&#10;MJWH7xke+y96sfPx3JU5XXlIxul2Kn317eF/e8WvllVoU7wi7kVjH897ah5ypr0J7SKD+rPsn71e&#10;S7k1p6P3bfWpH/6v+9T9xPCi1/tVu7v9WC+pe89P2hS7TrPOiS95kPn+TpldXuicsYzlkaZEI2p6&#10;jtBxxhQWUqiwqSi5DdhPf4you8SPycbtdtrK2O1T70fj4Zfe8Opnx0Jyy1Ol/wDLoI51/wCgZKWM&#10;YtlONl45eyGikrVdR9uXzrVHeX/lofeh3cE+H/8ARf6ep+5UV6FCGFR/CtCU61L7taMpVYdqUfuV&#10;ZRwG/NMh8/ydJ7Stlfv/ACM7Uf1oIXhyQwlNTc/hp/Kq0runX8+phxzoO8Iu1SJ+tNKzIfLxVPvR&#10;+Phl97w/y1TGnR+7pP8AzfxiXF/Qe5WlcpK8vQl7R2Xyq1eROqsqlSOMpxdCi1GpTqRzzUaWUOW6&#10;49R3qU8Z04yTbnei8UQeM3aJlhG3nW0vlIh8/wAmhJKNxtH8hO8pOx/G0/8AWao00oR5JU86caWC&#10;nKlBUunqGp016en7FX39pMTtNd0iPdeCxW+9D4+Gf3vD/L1cqunp5ThLGlpocenH+dIbxUfM4K3o&#10;zZD2mLepJzfoW9GXvIh8vyYFkTSvXleoUaUo6aro1KlQ0ypFKPacTCMqVPR0B0Uo1o8eokr0/eEH&#10;eNSJp5ZUiLlE5JnJM5KhyVDlqDcnNTmly1DmqHPM56hz1C8m+eZ1EzqJHUSKmqlGFeeeo0ybWljn&#10;X/PYjUO5Rj29GdyBIXvcvsqfZ++7vF+nNd5EPl+TT21MsYVGU1eokSpxYoRiL2MUJEvbXfcpu8IM&#10;gy5p3b8TXTtTTyq6L4/xkFf89l8V8pxXb0apD2ltcwpYypwwcFZ00qNangQoqUI0vqSgiosJdP2U&#10;G6jptTnHB8UiEJKtVjJ1ZRcXtJEiHy/Jpj9tbK5P3g8ZRleFy+Us0ZQZF2MirKy1Lu6DH5amVpfq&#10;i/N+At/5Kfm01Lkq0p4R0FPDTD/PrSNMrpelV96a8rLdz/8AJ/8AGvC5a9DUmluU/wDzmo+9K+a/&#10;9E/u6j7jW9b72zJkff8AJpE32rO8mM/jqmeibFHJcbI0Yko2SbKvc1PZwPlG+UabLWcHePrrZuy1&#10;EspaH79KOVS1kP8AObxUu5SjjH0qn3F8du4//H/86/Jl7Gp99N7Uv/K/ev8Aem/qR+Uu0q/3L2f6&#10;K33RkiRH3/Jg0jUTWFd3lMqe/wDDVrOxWhVyhChIlCjjw8jUcVVZXd5rsQff4uDH3hQfl9dbayWO&#10;nqO9TQ/+j+NinV/oKru6Sya9Of3Y/Esy7HUeHK7Ot2dW5Vnm6c1TVCpxnMnVqvKfPTFVWHJBlZ5T&#10;dSGaqQzlUhyVXeptIkR/Kq+87k/d9yfvCbpz01dV6diVPvGmxKxUdjU1LR94/uLsS9/acOzXleUz&#10;OZlI5JHIzlZzM5mcxzHMcxznMcxzI5omvrFOGU4z45/xsMdOP81jdlNlOOMfTqfej2JeykX2W677&#10;SP1tF4yk8pbRljKTykt5jI/lQtjqbZSRcn7zVjSamWmqUK0asO20pJGorFaTZT7x/S7peamvaO3E&#10;munR0yFpInSwOlgcK5Fo1i9FE6JnRs6SB0aOntNaJ26JnRSNa/PpKfJqZR+tCOEB+/5tR96Czn4o&#10;/Hf9HvqBbY732hDFN5ORH22nHF+D2IxtvKxMX5UXanVZU7bSG7o0dedKqqw6xUnKRiVIlF+Yh8o9&#10;poTErqn7bW7RVla4+1SPwLlyVhj+f/N7GpqcdGs7z/jv/bQhl/IfnMbxTdynHGHipfbqywilip/F&#10;jEvqw7ml+5O1Slp+1LTLtRX1GoSLR4ZRpodOPHqYqnKFKm4RpQKlO1TUQSVSikVo8c6dFOEaF26f&#10;0p05cdKjnGUXCVT3n7L8qtUkpXZJ3P096K862Y7FWUSPyn8n2dr7LvGk+8PeKuNbexexe9SPxvtc&#10;l2I6qU62q1PT1V/LQt/lomt/kuelFZz1f+trf42HlH+dWl308c349P8ACH1K5LvUi8tpywcVjDSf&#10;J244+UpdjT/cl2X/AMK1PIl9vVfcpK2l/wDyTV69bvSqK5qvuy9v+19tfdbxo15qVSfvMX5VTu2m&#10;M/QttLHtQqWP1Vq3ZYfzkvMvNFD8xS7P2IO6i9rd2SRL7sPZLeoRdnr4c2k7HYZT7T/lf/8AQox4&#10;6RL3/Ll7N2U2U44x8fmVWKUYmoqYOMcYCcJz91o/m42oXipR7LTfcXy/+VfO8vjqvu0//J/+N/8A&#10;oqRtRb+pqfuSP2vgvuTWVGtDCpP3n+VMQyou0va+yVzTq0B1P9fZlVdiCs18ldSTU0mQbg4y7Rez&#10;7Cdyf3qa7btXNRGNLV6Z5QoUaOHBRP5mjCGl1KVtRHk/l9v+vzKrKMM5+hCX+y+wmRpzq6krzc0o&#10;4JEZypt1akhuozmnaEnCU60pLk7OurU6qjCo8nGolQoVYxhDURdWNWPE60OWtJSqUZxmqdVclWqk&#10;51IKNOUJQqyU6s/efv8Aj3HIke0YoqfKr7EYtlGlYirbX7bWJR7QV6fsfr3LWqQl2jUITKU7ikLu&#10;ex/9afw3fv8Ayksf5ChO06LtVP5v/wAerdqX8bG89l+ZexUbtSjjD0HTtqFSV5ysaCU6rqPklT+r&#10;qYq8jHbPsr+l337p93tfZlT3n+V+33jS006pU0dCjTqRjKS06FTsYlixbwxsmyMrEu0pfNdip5JU&#10;6/fm81OXLH2EP7sPhckR2/ml/t6aV6cJ3pp3X81/4tb/AOfQxx05L82qynHKfo0/PO9yr20OmqcO&#10;lc8I6dccI1YmdSQ51LqFyxlFClfZK5UWEPBcalH0G2TJ/lMXtSiqVLXVXWqpW2SbIaarMqU5U34Z&#10;dk5PNVYWurSqYimzysqbI0V+np3LD+7/APNXO+17n8v/AOuhLE0s7S0z7fzf/jrzU4R7Ik/N+Uz2&#10;JdylHGPowp3nm50NcsdLRptj01VSdKrOrSlSKuoxdO2KuY3LHsUop0aKyqVYJOdKOVaOE+niSoJQ&#10;emTqUopujBVZcXkrU+OXgfvNj9vytNFzryjjHu9km3QoqjDuayGVDw1e5KBU92RZcUvJdsx706eT&#10;ouNKnzxOZCkpVIVrLnRznOcx/ITvqP8AilM1Dko/ydVz02jWdZP86oyn5p+lCnlHCMBq7qzqXawj&#10;o4Yxr1EQhGq8VEuX3ptLTaXHkqSjKMrN1/vL/wAtnKj/APo//HppY167sav7ngkMft+S/b+Nia6W&#10;NCnB1Jw0lKKekhltrNSvCz3J+1rtkdoxuMaNBp7RxiWiKMRq1WnCLpqEDjgcUDigfzEVHU/8UH5t&#10;O84atU/8boY2pF+35T2nMoQwh6VLU1GtfOxRdO1V4Sxzqym4Rj3fdiMYIbii7Gyl30uniTi4w5LV&#10;K3ep/wDkvjS/+3/4tMr1q/d6v7vgkMfx/Jl8dDG2n/kJXnoaajTt4J6SnOXQxOgR0B0EyWhqWsSj&#10;cdE4TiFTFExFAo/afeKfbDvP70O1Ne5cufznavJ3hT+9Rl3/AJOmU44Uvza07FGGU/Tu51tTLPXa&#10;iFlLuUyXnlS4yc4waVS6pxt3RfajX44PUXUa1oc/1Z2lPk+g6sceePPXqRlDTTjTI1YcGoqRqVPB&#10;IY/b8mRTWNPUSzrafVKEXrKJS1calUuj2OzLFttZUwoejRf07jkRqpjeVWl9rdH8596zcKf3dLO9&#10;OouTTKWUPy2ew7ydKOMfT0UnWnC711TLkXepJ2KPkpTm85xgKcWkrNV+yrQZci0yx39Bncbl4HtL&#10;2fv+JftsveCyqVZY0/BRlUlUZitrMxZdmsqZ1t14qHtKViUmxqxRKX2tmI/nfnk7Q+9QljLTSEuO&#10;p+ZVlYpRu/S9k9TRRo3wanWXhXliyn5Zzm4rOohKcSNWDI/TLlyNKMqKsIUmi5CObv4O5ZncTfhf&#10;sSH7/jo0ivqNZXy8OnqxpS6ukLU0TqKBz0TOmyrONOn4I+Kh8Z9xd3x3S+5S+1vdH835z3ErTX26&#10;NTtqPy2XsN5SpxxXpaz7FiXaNS2opVZXlpKuSlBwVSTiJ1IFHU0+OFJOlCjT6njp9M6dCJQ09GdO&#10;nRtGFnU4Ic0YRdOvCMJUqClGNDzzoNVKunwh0nl2oafkjGhJzlQkqktNJN6WViQ/f8f/AJpzcH6L&#10;MRb2JEfFpva1xQitp/epfaW9bzVGu1eg6MUfrTSKfnpUX2/JZVkaePp5Mr96Zksf49Tv0crxpQvq&#10;MowjxayFOPHUqUW1RoPGhLkqXfR6ijzGldtNDs4d68p+XRfbrNSrUpcg+6nJUx9tPSlyVP2UZqUW&#10;+05KEptx0sZyWmJez9/x/wBfr1rjsyPbxUDLb91O1eivp71PvSNf8FY7Wi8XSl5qnkrfkMuXyIRx&#10;XpXsVJXpj8lHT1JzVWM68Fp8ShUVp0uIp1Y14Qp8RKnKgQr1XUVaMtLquW8O2ki/r6f780qpoJXf&#10;7j9ChS/81SOb1U856iXFSpSUKmpqRqyofRoUn/rVI5z1lXKdfy0CR+/x3+En38MKtOlHrNOR12mQ&#10;tfpSeroyr0f5Cgqa1+nOt0x1mnKlam55RqKvS5VVhx1Ftp53i3z0KcsofkV52WnV/U/dX4lKMpUK&#10;FSONOSqE6cYFVwpybvBxacJSxq080pVaUqnGabU6jTnULhWrXJSlhOOqSqwkkRldLUwsq8cueHJK&#10;vSY9RRZ32hXo8ca1LLnp8uolRlT1FSFRskP3/GXuyrDD8H/peGqr08UYxLIxRiiyLRMInHE0qsma&#10;r/0bU5OM6ErS+Fb8Z7fcnTjjH02VF5UaZ/RVOVBKnHCedIqy+lo6ivqYOJ3iaKq26mJP6sHp6tMh&#10;NN+zEnJ2hQitRFyqwSI05SHRmizKcbQV0S08JktPIhCUiFA6duMli5Ift+/xke5rqX+v69h/JeH3&#10;WSM0XLnY7bWZ3ITjAXcr6ZTmtv3Rm8K/mhCWUfxtRMox9V3vP4lHIdWppqlGpQrOvTnZTfHXWbvz&#10;0nfGHdalZKnCnFRrVouVPlFknCUKkeSnSFWhN6ikkQeFPljIV0T927QcpTdGo4yl2qVGqNOVZt0q&#10;rvWhyU7kvb8de2lhyV9XJR069exVI+y8CJRWVolkWRijFFkWLRMEQ+H62/dGWM6JR8s/xW7KH1Jx&#10;Vl6jV5OHlKc+WOtXmhLCUdRG1WHkVbyU9RadRNyp1HGfypyy4dPN8qfFPWKSm25QtJtXU07Qllg5&#10;rGhfCUO78xOhKJQpPKpOFKdT61Hunp4ScqqbhKlJOfZ/g2W1kWRijFDP42yf8i3hg4R9D38Ft5dx&#10;eKuvPtYsYsxZjIxkYyIPy+5V08qUdqfvTn2rKzj5o4sxZZmLMWWZZmLLMxZizFlmWZizFlmYssfv&#10;UyKMbL1n7GhqY1a2JqKcqM5S5KOmq4Gt0xkaWpkVKSKVR0ifenRlFQnWzqRqupp/nRhUptQp0VUq&#10;zZmxVLmZUrYN1FJZYrNJXhObnGlKNRSLj7jKn3Px6Wk5Y1NE2Q0/TwqqpGv6Hse5bwMl7R2Xgrq6&#10;aRZWxRijGJZbWRimRhTzNT/59qPyoPvTeVLSy/Ek1Fq8qv4H7dKMNVKKq03Lk08feMUoUJGpo8T0&#10;8oyjqI50sbQp9m5uyfn0sKc5QqcdJTyVCo1OZAy7xlUZGlJSqqWN4RLubujGOzkkSqkpNj/Hj70V&#10;jRR1NStLVwjU0/o+x7lvBUdheKr8N7bXa27lylIXtWi5UpU5U0UPuUvalO0pfTqVaqpU+qqSKOol&#10;Kp+BV7Gn7v8AAfyklqaNCVxKCrVqbpVKH3K0uGvJKrTacJKWUJvvTaVSQ6dOsUYrTzq0r1IxqI01&#10;CopaiZTmLuVqnDHmkUajs8b4ockh1USqNivIhppshp6cTUfd/GoxvIRU0kZzrr6HrztKUfCiorxw&#10;MBQMSwkWLHmO5p/c/kPgQljKkUPMsuSjRSr0eNxloKS/BrlFW/Bn9z+Ol3k+Orq/Jqa8YnC6VT+Q&#10;+OkqfT1CNN8qlO061+TUe0vl7qFRo5yNaq44TZCFRtRtKcIzldI5Ucw6jYlORHTTZDTQQko71/v/&#10;AI2h81fet9r0/bduyy703fxfq6vncv4XIuZGnltrlekfuj8qKKUrTrXhNNWbRQ+z69b3h7fgT0dS&#10;U15NRXTb/k43oT+t/H6bUGqjnR0XzoNzo0ZcdXVO039yp301RYxgvqUHFRk4uKqROVHKcrZ9SQqF&#10;Vi0sxaSJGjTj49T9/wDFXvoIYw31Haj61QsyPbxJ95Jp+Y7nc7ndl2Xe92ig26ZrvvP3pyUZUCm8&#10;oVHGpTwiaWVOjNSUl6+oKfx/BpdyMlFN8v8AG6P7MqbT09VxpunxauK49bJY1Zw5JU4clVd9PqdN&#10;Hho0Yyqx0yU+liUNNCVFaamKjBGKLFixYtvYsW21H384GUTKJdF0XXoWLFvEjTq1LZmrf+v61R+a&#10;4mLa52LIkrE/dsvcuXMi4mXL7Q7ba37sPuS+en+dO91v/H+/r6lkPh+DTqzdXU/+XQu9KUlTnqFB&#10;VKcMaGmnnCpbm1MP9qg7GjstRGPaErx0309dKSY5K2mf+vcuXL73RdF0XRdF0X21H3reWxfu2y7L&#10;suy7Lu3cuy7LsykXkZSMpGUjKZnMzqGhyqSXbb9muf0PVle00pLEwFtYsXZkVolmW3sjyihExRjE&#10;i0iNazKmnhVc44V5/chLCUJYkd6Nfgf+RR/kUf5BH+Qif5GJ/kIn+Qif5CJ/kIH+Qgf5Cmf5Cmdf&#10;TOvpj10B1FWX/P4OmWepX1aOhpYwqtTr6hcsdOsV71Ncs6VWfld+Kje0W0Y1x5xn/sX/ANk/2D/a&#10;MtSZaoz1Rlqi+qL6k/2D/YFzD5z/AGD/AGS+qG5ZMS7JeZ+/g/XqfxELvb9s/kH5fVoY5v6VWSsz&#10;9p2MjsdixbxXH3Hu0L2NR/6qv3FtHep6H68Fixiyl2i/j+DQp8b0fzrTdOlr4fVp1LUoVY1CpF3t&#10;z6WPn0T+VP7PuRNV8Ixdv1H28Hfe+y2lvU92ZNLOX4f8PD6Wz92a+XnXrVY9oPOPcyEYmJY7idnV&#10;UozLsuXLtlmdzGZaoU5yiQmttTRqOs//AES+Z7CmZkpX9D9eFLb9S+P4NT/zUfLXqdpVY50lelO1&#10;4vyxofKleDg+TT0v/NSjbSfvVfaTvEXhsYFhRHAUExxs/wBiRVHsi3b8H+Ojjo9pS71JmollUXrt&#10;Yy7TSitu4pGW9WClHGJjEtG7hExiYRHFFoFhxRCK5Nq3/qn90ioiURxiyccX4/14ELaPeD+H4Nft&#10;oa3ljW9tHPKGo7TgrRdp0aVV0nUpKc9L2hQ/89HvpIlRXjT+G/YuNWL9lOxc9iEu1yR+yPvW+KF4&#10;36ul1cIUutoEtfRQ9fAlrYsk7teNehNXUGTsKS2tumWuXH4LjZdClYuU39RDK/8A6aivWGLIeZe/&#10;qoW1DvCPen+DqJR6Ou8qVb7OneJqlyU5K6qSwhq15FNofatoleEI28aP37rGxbeTVo+BFb7a9v2J&#10;dl4H7lvS/bGPb9sXv4l6Mu0onGkxSLrax7FWkr4XXEjjRxo40ccTjgYwvaB5EUat5snpac51O2oq&#10;fdjPEU5szqIk7vxL3/Wy2WzRp/an9r8Gv2p0FlCo/wDWj7U35r99V9nG9LvhPvGhHE/6knfZCLbW&#10;PYuZWGWZct4a327bxXZoj3Vtv3ba3opeaXbaW0Pmxe/iXo1F2iyLsNeBSZki3Y7F9+3gZR31H/or&#10;dqy7kVtNWl4l7z99l4JRyVFYlF/T/B1CsaT3r/b/AOdN5qv/AF89LqXYpfUTf0y3cvstmWF8srkv&#10;eNiUOyLK8E3Lf9V/tSQ9qfse1S2379OC8z7uW9P3F4mL0WPsz3SYmWLFhdip5W5FzPtmZGTLyO4m&#10;ynLFxdxmp+/V+5jaUEP2q+/iXvV3XhiUfwtWvNpfe2UId6VL6dWqrT0ndahXlQ+bjaa9G4nsiNrR&#10;aP3fyC2ftX+xIe15I+qRhLLZe/p0fuMe9PZeNelUQtvltcUtrH6cWnizGRjIxkYyEmWkWZaRSvmW&#10;Rqe2pn92J+qnoVF22QvBEp+/4NfvGh2IIpRwNSrOsr1o2p1K0PqaYXoLxoZJeD/nUfZlvF9u8NnK&#10;w5VG4ztL0b7af7pLePxF417+ixruvFG5ckr7XV9rjkOVxvalvq//AEVvuKpY5CTv6E/bZbJboo/h&#10;XbdBZaePenL5VPNNpck/lU7lPt6C2ue/hQ0W7Pd/HU/YltfyGKsoxRN+dLBYJpOVNp3Xo6VK/g/Q&#10;vGvf0prw2OyMi62vMtItI8xaRaZhI46hhUKd4kZKW2rpz5qllOM6RnSJ4eJu7J/DZCFtOeJD40k/&#10;wqKtU0v2aX27fX75uPmqkl2Xw2/Qh5Oqxbx8C77Ju5P32fx1X2JDL+Sl8huyp/L/AKPc81OUJqXo&#10;6b4vd7rxr034b2LXMSwrk6avhEwiKETCJxxMImEbuEWOEShFKoXNYm9VCjIdJ2qQcH45y8CFs/uI&#10;o+JenUlZyQvJFRxq3vL/AKfu4qW0hIx3XiS3irkY47RZmh+6ET+Gr+zLZdyHzPch8l8r7TJQTKdT&#10;v49P9t+B7Lxr1JC8F7Clsz2JpxMjJl7DmKZmOSLlFnuM1/34suyXoRXbZFODnKUHT2h9+/lh2kIX&#10;raqp9ap3oOzHJKslY95MRYn3e1tlsvDfaErDfiRL4az7L2h7ydql8jIv3iy6LlyMrErSFJwL3MjJ&#10;F9rlLtSe/wC3svGvUkLxqW86SOOBhEtEwgKnG/GjCIrRKM8m0aujUlV6eR08ipCUNkSVvCpdtrml&#10;+9qSo7FGNlH7aV3+A7TfHp2lT0tMfTmoxcqfvtfe28dl4X6KKnw1ztRbv4O2zLlxSiZJj7ilfbGw&#10;pXL73KcXKPSVipTnA5ZFOUnLZeNe/py8a8CTaW1j23yM2QjeMjXt3yZcvLEgS9vQhKzqyjjVL2oR&#10;7xp3w2XrPT0zjiOlAqUlaXtH3LCW73sW2v6qKnw/kvs39PvtlIyZ7iZkZGR/CPKBre0OU0snKpsv&#10;Gvf036FOEqjhoiOmoxHQpMraOohto9zIuMyttTn2Xc/ko2e36IkvUm7qCsS+xynKhVImSLmaE0/T&#10;R+mVlapS+UFt2LDL7ovvftH28T8CZU+H8j9rEwkcbONmBgYGBgYGBgYGBgYGBgYGB/CRtpzV086W&#10;Jo15to+NeqxeLRT46sZb3KtGnWVfSSonlPKdi0S9MtTRTq3qfywtn7YsxY8mYMxLFjEsWMTFltrm&#10;ZN/63guZSMmZyFVZynIKZmKoZoU0zJbyNU/rUvlH2JEXt+sSxYtv23fhfhqfDWry4oxLFixYxMSx&#10;iWMTExMSxiYlixoaXFpSftUharplvHxr39SQvHpaucExnKKRkauyrrIuy5faj93+V+MdnvYxZbex&#10;iyxYSRiYmKMEYnGjjRgYssy3oXMmOqcuzJGp71aQmXGLaKLpF7ssO/h/SP0R8VT46v22ttbaxYsW&#10;Lb2LFixiWNLS5a7LkyqvrU1aOy/El6FObpyo1FKN+zrpLTTyRqoY6i4/bsIxkUXjV/kpJ04weMoW&#10;HDuodsDExe9vBYUSxYsWLFiwotmLRiYmJiYGBbw4yMZ7MmyXd0i/gRd7KPff3LeFHayPYi4sbW9T&#10;411cwMDAwMTExMTEsWLGKMSxYsW2/jadoVp4RTKs7L9r47Lxr39SXo6KfmSJU8ZaSK5DXQUoYIwM&#10;DAwRxJlTTIw8uNxq6wRYt4LFixiYmJbaxYsWLEG4j7uxYsWLGJYsWLDROtOmdUtpM1E7RbRStbZb&#10;W2tulstm/Ahb2Lb1PjMsWLFmWLepYtcglCFaUSh9rV9oWHuvH+/UlsvHF4ypzuauNpUIVG7mqd6m&#10;1ixYS71fbe3gsYowMTEwMTEsYmJiYmJYsWLFixYxLFjExMTEwMBk2SoqqpaakKnGl4ZCaGxPd+Cx&#10;bvL3XoVPafv4LFt7FixYsYmJiYGJiU3eFaN3H7Wp7rEl77Lxr1X6VCfllL6cpqKlPxW2ntYsW3sW&#10;LeOxiYmJYsWLFixYttYsW2t4WT7uwyp894F7+o/Rqez9/FZnfw28emf0tXCR7Qm7oqfPZeNeq/f0&#10;YycHU1HJTfoWGjExLFixiYmJiyzLFixYtt39W3oSKavUYyfz3v2Xp/t+K+1kVjJXuy7Ll9u55jvt&#10;bf2L7dvBpZE4ty0zuvMirTJe+y/Efv6UfltYsWLbRLFT44ljEszzF5GUi8hSkZyMjIy2xMTExLFm&#10;WLFixYsWLFixYsWLFixYkUV5GMl9wvs0LwXQ3G+SLrwX73RdF0OSRmjIi9r2Kzs+MwMDAxMSxbe6&#10;LxMkNxLxMqZlTM6ZyUzkpCrUoujXjNcaY6NQ5lS8C8a9X9+lDtPqKJ1FE6iidTROponVURamizlp&#10;HUUipqqETrNOdZpzrNOdXpzq9OdXpzqtOdVpzqdOdTQOpoHU0DqaBz0hV6Yq9M5aZy0zkpnJTOSm&#10;clM5aZyUzkpnJTM4GUDKBlAygZQMoGUS8S8Tykiet1Wb1uqI6nWTcZTULyZaZZ7YmKMTjgYowONG&#10;CLHcttbwWLFixiNMlBt8czjkcbHGqot6stqmcepZxVzhqnBUOCocMx02ixZFolkWRZGKKc5UpUP5&#10;GLK2tpwqayrTr1HuvGvV/fpP227bx91tqifxsWLXHF39hSKMeU6U6VkdNY6eAqMEYxRZFkK3j7HY&#10;six2LGJiiyMS3gsVPanoasiOhpxFCxgYnYvEvE7ChcnBIsdyzLMsyxYsWLb2LFi27Q0jsWMDEttZ&#10;mMj2IlmWLFtsIs4qQ6FFk6UEYI4zjOMowtU3j+JL39J+2BgccRUbnALTnAcSHQiT0sZD0fZ6asjG&#10;aIyooj08jpdPMjo6cSNGy40YIxsWRZFkYxLGJYszGQkjExMTBGJYsYvxW2xOtafXO/Wxt1qOtgdZ&#10;SOtpHWUmdXE6tD1SOpidTA6pC1ETqKd+o0w9RpjqKYtTROq0w9Xp0LVaU6nSEtVpjrKJ1mlOsoEt&#10;ZQOspnWUDq6QtXQv1WkOq0h1elOro5dbpjqqJ1UBaqiS1UTq0iOspnWUzrInWwHr6Z/kEPX3XVQO&#10;opj1Aq/eOppoo1+Se68a9WXv6VSoqa6qItVTOqpnVQKeuopPX0T/ACESOu07XV6Q6rRnV6M6zSo6&#10;ugdRpCVTQEZaIb0RKdK+cTkiLUi1kRaymdXpmPUaM59Izl0pzaU5dMc2nOSgSqQOViqds0OdMUoW&#10;y05nRHOJmjKQnIuJ0z6Z5ipDz8ZgYHGcZxHAdOdMzgkhUDgRwnEcKOGJwROCJwROnidMjp0cETgR&#10;08TpkdMjp0dMdKx6eRxXUaPbhOA4SOmilwROKJwI4R0kcSOJHFE4kcSOKJxRHTgccRQicaHBEYpe&#10;BeNerL060co8IqFx0bHEcSOI4Li0otNE6eJHTRHponTxHp4joIdBHCcLZ08jppC0jOkR0iOkR0iO&#10;micQtOkYHGziOJnCzgZ07MSNK64ZHFI4pnFI4pmEkcchQkYSMZn/AH4ErtQQoo9tvbaxYsWMSSsL&#10;x3sIlJCfbZlt2z9LZMXhb2v4EyUr7/8AO68a9WXt6UV28Fke3h9i+8kWtt7C9BOzLl/DWWUcil2V&#10;y5f0ISV20XLov2iKpY50jqInUxOeA6tNrJFzIzRyQHOF84IvEzL73Oxl2sWQnGJlEcomUS6vnE7G&#10;SFJGR22uXQmi+1y9i5kjKJlEk1jyHIKWUd14XsvVl7ekmsMkXM4nJAziZRMol0JnYbLbPsdtrHbw&#10;/ve5cuXRki6M0djKJxwzui8TNRFJMyRcziZX8D0dNvo6R0tE6agcFA4aBw6c4dOcOnOCgcFA4aJx&#10;UTjonFRFSpGMDFFjFFkOEGccDjicdM4qYo047YQZhTOOBhAxiWRjEaWySMEYx27FkWLFiyLIsdjB&#10;HGjAxd8SatHdeNeq/TlHtiYGDMGYHEKkcLFSaHTicdMjQpSOlpD0tM6akdNTOlgdHIWlkh0nEwV4&#10;wgcCOnTOnOnOnOFHAh0DhHRsRo3OnOnOA4TgR08TgOmRLTsWmFpjp2cDOCR1ETmicsRVYGcDOByQ&#10;OSByRM0KRe55jzHnJVJROSocsydXFKtKRlIc5I5JiqGdMyoGdIzoHJQM6A6sBVlfmpHNpzn0xzaY&#10;5tKc+kOo0p1OlHW051KFXuZROWKJ1jqBalnVHWi1p1p1p1x15GtzQ3Xrr12VKzjLmYq5y0zmZzM5&#10;XblFUZyHM7dRM5pnUVDnqCqu3JIymcskuWrIcmJ9ro7F7DnNHLM56hyTOWoOtUOomc1Q5ahzs6g6&#10;ho6o6qJ1MWdTBHV0zqqZy0xVYnJFi8xizhmcMzikcEjpmdMzpZHSyOlOlkdNJnSzOlkdO8ukmPTz&#10;R0sxaTt0jFozpInRnRnRo6OJLS04nDRHRpCo0kLT0mdLAlo4WlpGjpmdLIhozpIHSxR0qOlR0sTp&#10;oHSxOlOA4GdNcWlidNE6aJwROnidPE4YnBExUVuvxX6LKmmvLpu/So6Q6U6Q6Q6MWkQ9IdK0PTo6&#10;dnTM6RnSM6WR00jpWdPI4GcDOBi07OmOA4GcUjiZGkzikjCY4VUec+qXqH1DCSMZnmFyMyqGVUzq&#10;mVUzqF6peqYmJh3sW2SMSxYlG29vBYsWLFixYsVaSqHTTOmOmpiSSLMt4rFixb0rbW2qeBeuvE/R&#10;/b9/HYts0W7rwWO22KMUYosiyLDgrY3FExRgmcSOKxxmFiVO5ClYVHIjTscSvwo4+/EjFlSj3s7x&#10;i5PjZfe+2RdGaF3LpGaMkZROSJeJyRM0ZozSFJPdtGSMkZIui8TkOSJyROVHKOp35jlOQ5DkYpMz&#10;ZmzMzMpGcjNmRmZmZmhzd83aNQm0/AvxZejH7m9i3gv47+K42X8KaP2XWzfge2SLlxyL7Yplkm+4&#10;6dY49ScOpOHUnHqL8NQ4qpxVThrHTzOnkcDOCRwM6c6c6dnTs6dnTnTM6ZnTnTHTHT2OBHBE4EcC&#10;OBHCjgR06OA4DhRwo4YHDE4YnAjhQ6MDggcMUccR0kYIwRghwiccDCBjTZPs91+LL0aSyqcJxHCc&#10;JwnCziYqdjG5xM45jp1CzRxs4pDp1bqnUONnGccziqGM0cczjmccrzpTvw1h0qyMpH1G7aktXOOs&#10;cNYlp6x3TUpIybHduxci5FmZJHIZNkIVmY1TAtt32tvdHbbyljEt47/gsxkJM77WZ5tnvZmDMXtZ&#10;lmVPnuvH+vGvFL0dKr1GizLM7nfwWRZb+5xRErLxX27Fztshxpslp6cjhcRSsLGRizum0pLhpkqA&#10;9PI4++LLMcS1hJscJC7HLMetoFbXQVNa651rOrZHWUzrdMddpDr9If5DSn+Q0p/kNKf5HTH+R0x/&#10;kdMf5HTn+S05/ktOf5Kgf5Kgf5Kgf5Kif5Kif5Gkf5Okf5Kkf5Kkf5Giz/IUD/I0Uf5KB/kqZ/kq&#10;R/k6Z/k4D/kqbP8AIU0f5KB/kon+TQ/5GLF/JRiT/kIzOqpEf5FRP8mz/In+SkP+RZ/kDrLj1R/k&#10;JWeunfrqxfIe69deJ+h+pVONdSjqkdWLXpH+Qgf5GB/kYH+Rpn+RpH+SpH+Roi/kqB/kqB/kaBL+&#10;RiL+Qon+Q051+mP8hpx/yFC/+Q05/kNOf5Gjf/IUD/Iac6+gf5CgddQFrdMdZpDrdKT1tFnNAjqs&#10;Ra2kdbTOupD19Ier780bc6Z1CFXhblpnJElXSarRZyQOnR0x0yOnRxNCpXbpNCpNnCziZxM4DhOA&#10;6c6c6dHTnTo6eJwI4EOgjgJU3ExOFHEjgFQRwnEjhRwo4kcKOCJwd3p+yoya4pkdPI4MJcau4duK&#10;JOnHBQbMRUWzhkQo3apnEKkvCvxX6D9sbx4zjRxxONHGjjRgYGCZxo4jiOJHCjiih0os4onEjhic&#10;UTgRwRHShbhicEThRwROGJOgrU9A5rp/qR03ajTjKXDGzolOgseGB00Dp4j06U+CJ08DponT+Tp5&#10;WxOJioSMRxYojgh0ziRh2wMEYmNzjOI4x02YM4mcRxmJxnEcZxk6YqBxowRikMSMGYmCGrCXbHvY&#10;t4Gt6jtRqRc5KKiuNDimWEtv1+34F+K/bxyP+CT8NtoryY7LuYpuasvRSGu26fn1FWpTW0FbUEl5&#10;Kf2t57y+N10+V6GN40/t+C5fZeFe3gR2F4bl/SmR8T2vtL2XoL3fgX4r9vHL3a7WO5Ys/D3tftZp&#10;Xu5Jpt3jb0EWH7bvJDq1K0REnbVD9qb+nvP23pfbj3od1Tj2SlcyZmZo5UciM0ZnIcyORGRyHIzN&#10;mbOQzuZGYqrZySHWsc1xzMzKZeoZVC9UvUPqM+qWrM4qwqFY6TUI4NQcNc4K5wVzptQdPqB6aucF&#10;VnT6hvpax0lYem1COmqnSVTpap01VJQrs4J2jRfhX5vvKenOnR0qOkOlOmQ6HfpkdOcOL4EzpTp0&#10;LTpjo4nTxOnOnOnSOnOnZ0wtNYenaFQudMzhQqA49uORw2cqGQ9LBD0SZDT9ulgcFhwxFTjI6clQ&#10;V1p7joqIqPbp7HT9ulSS09zgZxUEOGnEqLeFIUKZhTFCmiytGgr4TtCiqjVEjRik6tJOMFJYRHFG&#10;OnQ3SFiXQ8dkp3jFip1TBlkObqShCKLpE5TZDyk5VJGbtkZEpOSi7KShJpwTvE1bUlSpoagjFM4o&#10;xcopkaKSwijsWiKEEWpt8cLeBfm0lerODQrtWZ3LMtIxZ3ycWLzDpNCnk8WLuNWSjdWZ3O5Zncuz&#10;zicWPT2FIs8Xcx7JXMBdtrFmNOJHuO6OJMvOJGUWSjISR5r9tr78lzyM8tsYsdinTnUHTqLaLTac&#10;oqnXdV3aKlVydCmqZUrqCzmVauK91ihcZ9IvTLxvNySSdpqTdkVmUqSSaUVTVlK7jGGMexbwThyH&#10;sOK5Cp5pxjKKqQc44WUqWY+xYsYmAkpLCMW/teBfm6T790ZWlZEZXeJYsZNOxdXJRTFPFtxR2HZL&#10;szKzOx5LydkkmSkoixYmpGDplOtkrlzJXvEyV+21omXfyGcU7wHGnIeUCNSMzFjTPYsy53HTjild&#10;KJgWSHUmWkzsJJDgpL2U62UqUKVJZxJSihODJSjFJxklitrGUc0hTvJyUS9yrUaKMWxq5hTgSdRy&#10;uOV6m9VvCnDGNRTasYpk1O1K7lx1DCZKnJwUJWqUpW4zAwQ4wI0InBStKlTjS8C/M/Wg+7eReMjJ&#10;jxmXZdmQ/MvYbFO452Haa45UXGrcuyOJdkbQMmZGRZXyYrIyMrFSEKivOkQkqg4picUY3UcTzFpF&#10;mKFizPYU77YU6harTI1oyMCUnEayMnAn53mjIyM4IjHzXRhTi+xaI5c0oUowTmk7krMyZJZHmLs7&#10;nnG8EndTeKgo2FepUSKsrSxHL6mJiWuYlkJJFao4LGN6ksahWfk0p2OST1DE6nJ28N0Wqctb7XgX&#10;40vfwv2011CFWM1Uhkd7cd52EWLC2UFnYUUnYqUe8JXTp7caT/Vu29jBJ9mRhZ3J0FI5J0xKFVKF&#10;iVO5Ys9rGBiOncQ4ZCUknHM46tM6iwoQkYnY7DtsmyFFt4ySVOxKdoyUtTKmsBuTIU+MWVopR2s7&#10;FiVolmThF7SgpMr1cpUoccPMzBZ+5h3SjIwsYJmKQ8Uk4tTnCEYTi4qcBzp31M7mm+0yxyJTsSla&#10;riWMTEozdQsyc8qHgX40vfZbyNDTUtO9NGi4NTWJgxRq3lTk1CNS+LLGLHFpoxkpWkYyvOlkk3GW&#10;LMBxlEUG04TgJXWJgOmpHmTnC6WRZmLJ6ed6dWSkWMZIcbr227GEDCJjJGCZjJGI4o6exaqZodRK&#10;PJORnNKFerUM61uaujn1NlfU1Y07KzPMRp1HVsxwzrWLFkyMYIxvqbxTdHOv7O8WSVOJpKeVXy3t&#10;FilEp04012tSioKyPIjyjUZKEYxVrxTjFKRmauTqVYOaJTtFSudtsY5q57GTLsSSMzVt8HgX4091&#10;vI00+OkTpSpSoz5Y9yLud0RlkWLFi21iUsNnLFuzTygQkpDuKSZ3FNt7WLFiyJdiOLO8S1OpHglT&#10;IVu9kxqUSOMiWSccS19uxZGKGjPEvc+oLInBTPkYzupKVXjRUcYEYT1MlTjTUqiT85KWJZiTO7MW&#10;NWLDiTeCV7VGoKjFxj2HKWorWSVSXHCmng3ZU7tWjs0iy3qKUodrVVJxjHGE3hCFqlS5qYynTh5Y&#10;zi5QinGOW9y+0oXlq/s+BeJfgT3WyJFKK4UON1Om6EqU1Ma2Yu6fYj3VtsbjtA7jsL2RKF2p2dlL&#10;fttdXO+2JcszsjzkoqS45QIVlJ2W/YsXttYxLIcrHbZwzLFSGahGMIVqypKEKtacbxT7kabR3LRv&#10;cyaHk35hqTUPMcL2xMWWNRUydGiqcHAtIlOKniVZ8UbXVjsyyRUnCmod1NxiqTyXlHKnFaurHDSw&#10;jf6ZeFm7KnLKLxtSecfLs2zKxSqOZ5jVVG4eBeJfgT8TMLFjGI4U5KdPjKV5RwGkKMssDBxeNjEx&#10;MTGUW8TCxY8o4RZJzpyWMjyjipCgxwgyFOSeETCJihxiyNNxHGBgiytjEwpsenlAhKEjjiccWLT+&#10;Z0qY6KuqRgSp3OOLXTxOfNrMvIUql56iRS085Nco+QnOSUadSpNqaG5amayR5zGRi7V5VCnTioyo&#10;yUIUowX0TGkV3Tpx0sbvCmWgKIqcY1PKOnUnU8o8TsXKlPkLsm6c1HsryEah96CtHJjch9xdjLtD&#10;GBcuXsXZZIua9+TwLxL8CfsLf9QV6skQwmNStGd3YlF02vMjJueCM7SxkW3ttZjccsSU+MXdSg6b&#10;p1FLbutm5RI+ZeKXtGUWNTIzV50o1Bxq0inVjMcWzLjE008iGL2ttDjRdl2VdTeWno4jvbyTFCN2&#10;2lfbuL3tJLF2cZs8xFU6pxHK+ZoflTfLVSaUnhClOdWKjEpzUm4trBY2R2OxZDhEqVHGVu1fCMac&#10;cqeKH5p2iNq1FbLJzVtv3vkispN699vAvxpfEjv+tKr6rzt4xjJSuThmN2PdSUqUqcsozjmo9k1k&#10;L277X2yLtkoZK9h3ZCmqZlEnSyI18X7ip2LWMUWZ3TUky63sz6Z3HTzSUYHuVKMahepScZxqCpwi&#10;ex5WWR+inGnSHUSKlWVZ6ejGmXKkpVZRhGMZ5JUoYCaZbbuXLl2VFKUKeEY1I1HGjBUUpGqqFGKj&#10;C5Wp8sFlEbulDE8wu+2TZeR3e2I+xaLO5U8sKPeQ4s7Hly7k3GBiWkWkWkNEXmKLNc05+BfjP2Fu&#10;zQK+olCRQk5R84suRKwnIn5lFzo1IPIsW7zlg4SzUotnLHmsjyloslCDdSpwqNqidLET7dirRjVU&#10;aDpEKtzuWuNU1OLlInQjJzlximnHJHJAcY1Ix8ijPJKCQnK57ktPTk7TgJpr3HTTF2eJN4RblqXS&#10;pKmnc+oidSKMKY4tEKuTcEyzQ1JmLKloxpZNWSKc7nmHFCwiVato06Xnue44opzlOVyrUSlCLimk&#10;xRS2lZKjau7FWUsqfGltq/hpY2hZDcImVyNKWbcUVITqy/dkWRZDiU6XGKxr8eXwLxL8H9rdn8bG&#10;8sWYjdi9zE9juThmoydKau12bvTpLKcizZejB5TZjIsyzLSHHbI8xOSiouM1UpqYptHZqEVEdbz4&#10;NmFOmclxKRYsxotIsyyMop9zsiDuSp3M5Uzyt+w6siNNyIxpxHNXvJkvaOBk2uOTd+2RdmRG9lSl&#10;GblJJzpTIxiWaHcrTxVKOU053eTLCUD6hKyLxv7ncad7dsrCdGRZ2+oSlFChAtEq/JQsYEJXk43K&#10;rhSXmMZGCLIxRijCJiypUdI/kPv+Bfjv5Ldn8X2o5IvEygVI05LTzkjyyLSp1LxKtOFSFKUoke6l&#10;DJRfFKxhw1IyjJHY7bdjsTjCapuVGfYnRxlTkqinSjOPm0zjNSJwhUUcqZZDpTpO+/Y7HbacYSXe&#10;iInTTIVXd4joRU6dXKRYq1HA87LK1OeRaTMEKMb2Rbd04srS42srNqMacOSWFiaxJXq1YQsKJU+p&#10;VxsVZccKEJSjiWO23Y7HlM4mnUIPkplWUalTOBOpTQqsedamBLVUoKhWjA6ntUdWrUeomiGtzfNW&#10;HXqpUdXOscmqJ6mtTKdbWTJR1NQ1WXN4F+PP5xFszT6WMtO6NprQUyrpo01Q09Oono6bFpIIeliR&#10;0+E+jhaemcVRqXONMqUZCjTkuGDHpYnTj+nLpIsnpcFTpUa0Olp2o0lTlwQOnpnTQZUo8ap0oyXF&#10;G2LoyXBJzpRko0Yoejgx6U6U6RnRyFpUcCpnHSkcFIwpo6ekxaekjggPTEadMqUIyOOqLkqKFJwL&#10;TKlB1CpKdGNNyqRcaxVnqIOMKzOKoXchUq1o0Kh0sTpicJOfBZVacacL1KhT0ygcEbUMnNUKZw0z&#10;igamhDDS0ljw0zUxgU6NOEXGmlGPKKNGCTiZRJSyjptNwu5/JPKro6NmV6TrKm5U4ciORW5UT81f&#10;kK070dJ9OGTK3etlIykal3r+Bfj1Pmtv1Ip9qdSCmqFS6umRSpzyiZRMqZelE5IGcDU07PT1Lwda&#10;COamzkonNRtz0RzoyUJKMr0x4xeUGSwZCSRKrTiKpBrOlE5kcw53UvpC1EWnPKMKskOqObM5I5ah&#10;LURiuoTTl5uqRzj1BGs5HLI5JEp5iqStnMSqxLyReTJOUVbnmlYq1eNUKbO5Vq5FOMacc0ckDOA5&#10;6e6r6cdWhJaqrkaOMIHUUTqaBKvpZEdRp0R1FCD6nTsqzpyFUoJcunIThlKvSvU1EZRjWSXOcrOa&#10;qckzMdTErSjV1dPUKKeqaOqmznqDq1jlrmda6ydW9YrSahRU8GtQN3quNZnHWKv3PAvx6vutmJZT&#10;p04DpRZhhPGDKkCkos4aRxUzgoipac6ekS08RLhlScKiwiNQR5GWMSpRzUJWfmJQnTlCeUZQzSlx&#10;nmPMecvJCqRLJlWg4OhWvvnd2kYsxbMHATuTpKZ9SJFXJURVRRuYsxkecejizgmR09NKdKUprTUj&#10;pdPAWn83DRHSppU9OolqJx0TjootQOGmKlTRqMIQ09FTq9NRRxUC2nFGBbaajjGhSqSjSijUO0dP&#10;S44eYmuWtaVvMWmecjUTZUrxRGOcvbblufUZaZZlRPDTRlfFmpiUofS40YJajjiKESfy8C/HrC2Z&#10;pFfVKm8yUclSniydO5eaMmZkpJjvBqsrVMZpZU3GtBqThIpzcXyROSJyInHkIppWJxxlCpGQ4qSU&#10;JRE5mTMmNZJXpF2ytQzKM6lOcJZKcMi7jt32xV7lxx7qXeS7cdYiqgjvs5xR3mLsN2FJ1am3mjPO&#10;BlAziZIqvkmsYq8UqmVerpoRo07lTzSi4wWcTNGTJwlUIxUUfdr7cNpec8x5htpUY3fmKyxdJS57&#10;yKreNO6XmLzPMOFxRS21Pch2hdEsGYwReI/CvfwL8BbVfitn7/xqvqLMsyzJ0blObZ3LSLSPMeYk&#10;sk4SouMpSjUhmlN0pJyanCbKVRn1D6h9QtULVDGZOm06c8zCZhMxlvfsnYU0ycYTWUqRCrfZ5ITv&#10;tbdWLDuiMk98kfTZkkchmVJcrh5VkzKRlIuxysZkspJKUS2RVqdtPTZ3RWq2jRTt5z6h9Q+oSqVY&#10;iq1pOrJqGnp2VmWMTseU8pU+MfKoyu9Uu9JPKyKvulG2MS0D6YuNmETCKK/yS7WRJwiKVybeHhX4&#10;q2qfFb/xULmKJU2lRqOTK0LOnPOJUk01GNrFkWifGWEStRjNU5qm+ONqtEpyi3hEwicQ41ERr+b3&#10;K9KxRq57VsolLjksYlkWiVFZ0ZOScUypRwKVbsncxO+9xpM80S9xovtZEKyk9q1S5SgqauryrRiZ&#10;VGLlbxnfGRUlxwpLklYqSwjGHK+NpOLRGDq1MTAwiYDnKm9qn1KtrIU51JYRLLZtIl9WS7bVZclS&#10;nFRgVYyuqkS6LoyRWxKT+nnEq955xMkR+5mivL6PpL8BbS+KNPGM51qGL0Eo09Py02clMnKLcasJ&#10;RzpmUYvkpjnTYq+MuWkKpTOWkctI5YHLTK8adWOmquk7koU5CppFmdzuVKakU6klKxOBSnkWiTjx&#10;kJQkvIWpnkRmjMzKlDJwnOlJTkz6h9UtULVDGoY1BwqCzZjMxkjzFJqJyxK1XtRsh1O9WqUk4mcj&#10;ORlM+qziu7dirHJQgoIauKFtvNdXH2IrKW0YRW1V9qXts8UfSM4GcSpVjhD7maORHIi/gnJXi5KN&#10;5kmpSvUPqlNtz+qark4PSX4X6R/GwLpGcS5c9xLjmSV1SvT2qU41CEi8i8zKRnYyix04MraeRpql&#10;jGJjEtFHl3rUIVSm3TV5FWk5FOtYvNlSlJkazPqFqh5juZlypTjUUoVKEqVaM9/3YsWLDvEVnsri&#10;MYXutrpjv45yaUMrWkWMGYswMDAxkccUYRMO/HTMKRTjeWFO3Y8qG4CxZZbayVjTRc9+RF5s85aR&#10;aQ23UxkYzId6uA42VBXnijWq2nfpL016P8eraep2Iu62uTaZTTSKsLlOd0OHmUzKLLoyRUjGRSnc&#10;uamnc09a6uis+1KopLOJkjJEsZELrapTjMj9LapSp1FCEoLJly5ccRS2qaeSIVnEUpMcWzvE7nc7&#10;li21SpKDhGVsGVG6ZSlOcbDgYGMyEq2W373kpGBxIwicaJ2QixUtjBWiVL4wlcsW2sSd3tX81TTd&#10;qeUDUSuUpRjDkgZwM4mUmQo2e2n+777cXfzmtcumfpL8N/KlGkqbVMptKV6Z9MvTMomSMkZIfllk&#10;ZFy52Ll0TgmU6mSK1PvRqRZlEqQKdVGRlIykXZ3O57lsRO/h77ONzumipRjM70iE1I7HsLudjseU&#10;8pp6aYjuVIKY1VLyickjKdr1CGNrlz3l5juZSLsuy8i0zBmCW/ylt2JKmy1MtA+mN07QsWok3TUW&#10;/qQdK16ZO0pXSMzMykZTL1DKY3K1D5+c8x5zzn8hlwP0l+Ha9SlWyjkmT7EZ3Vy7MmZoTT2auovF&#10;7NpGQrnc8xJNOLyLMr0sCjVzX1CpRd6cplpHc8x3L7WGJ339zFGKLFh3QmmNJlSg0U6+zjcUnEun&#10;vxIvM81r1D6jPON1VFOqoRfUVErK57I7k24qOUngzAsYmBgYE/IqSuYRMIGMUZUy8L5IyK07qk3b&#10;kmV6krRT5VKZeZGPfznnPqH1B1LClkip8KK8+2d3aR/Iq1H0l+HSX1aUuOshq6i3TFJS8E49oSvt&#10;UhkU5X2miErra5cjF3Pcq0OOdCtntKCZ50XMkZIyQxO+0kJ7ONxSO53O5iWtvVoqQqk6DhNS2aiW&#10;iWESqRTTkzuOBKMr4sqVOR0qeBGJeNNRylPCJhASvLCJhEwicUB0olOUr2LFSWVSKsirUd4Ul4Lp&#10;Evqzj2TNRK9TTJXXtLvFeSSnF7XRkiq+1HFPKJVaxptKWcSc0405K/JE/kZXp+kvwVtp3FK2UKM8&#10;qeUTKJ9M+mXpl6ZlTG0Z07Z0xyiKrTa5aZeIqkGZxOSJynIZmcruTZUpTRSrXV2XZeReReReZeZK&#10;lJuNSZ9QtJiqVMvqmE2ZVIu02YVDimccjiOI4x0bqUKundGrCRhTMIGMCtWc3TwpRygZRPc7k4Tm&#10;U9PxuzJPFQd5JW2sOkfWRlUMqheqVZTxpxaX1RupFUostUPOiEW3aRjIszjMI7XLkpXnprKN4mUT&#10;OA3QZ/rmVAzoFacL0qlNHLSKlWNoTs+UqVPJSnK/NM/kJSa/LXsaKMZOtSjGMe01RpnFA46Zx0zC&#10;mWpFqY1BqMMX5C0GRpRgKMDsY4SyLsuy7MhTW9WjgUauS2bsXbO53LMcbmWOzjcu4HuWH5CNmsSx&#10;YtIykhO+1ahcp18CNTJZM09JUzON3NJqzXlRmh1DkmOrVtJOoQjOLvWPrH1S1YtVLVSSrj50JTmR&#10;jUStMbk3gYle94xja0DBNqlYVF340YIwiTjHGl3nwwFSgccDGCL00ZUjKJnFFS02pq2ZKV50ZyUM&#10;5lSUiDkXqn8jl41+G9o7aB/VauqkcXpamUT9Fi2/uQffZPGW3emZJ7X2tc7wa2qQ4pUqqls+4njt&#10;dFy6JdyCa29zvTE00OmLNGRcyMiXcUy5XpRqpOVOUal1mzNmTOQVWL8GpqXKELzO5KrGJlNmNQwk&#10;YMwJ+8YXXGiolAhHI44jjFKCuYQLQLItEcIGbhLavNJaOPe5cylNqnEsvB8t6jvOj9sqRKUkmfyf&#10;jX4b2jtpHbUNlZNkJYVFKTLyGnfuzzFpFpFi28ldQlfeyMUWMUYoxRli7RHGLKkON0JpryjxE7Py&#10;nlLxMjJF0XLlsRSuXLly5cuXH3E5RMrk05KWkne/grtZUoNU7FSWKxcnGGMUVZd6UElcuZIc4Ic5&#10;MhStvN5VIRtEdrODM5nIZmRnYiu+TLyNS8p6eWJzFWq3CMpKo6tQ5KpnVPrM4nIUVHefyp/DZxTO&#10;KB/IQxT3jCUyOhqs/wAeypT4n+IvcpO1TuPK042NPOWD5DzsjeL85aZ5y0y0izO5ZjiR7rExRiYm&#10;MS0TyjipClZ+UeDU1xujXuskOzE7PIuXLmSL7yiRn4MrF2eY8x3MXFxnc7lqhaoWqE5SiU6bkY1B&#10;xmk5NulRvHgQ6SiQVzjiYUzGkWpIzgjOJyQOWmSqxShaJyxOWJyRM0cpyGbM5E5XUbl5DbSaKdRx&#10;jzzK05VCi2m51zOufXPrFqpaqWqmNQZhK2DMDjMCVGE1L+PgQ/j0LTUILtljSLUjVW5PxF77Rbcf&#10;MV4SkQk4SWbXnJRuotyLSLSLM8xlJEZxlu/JL32bL3MUWLbTjcjPGRJZKsuJ0KuaGhNwfgcUzzRI&#10;yy2lHIjLd3i1K+3mL7TiKUjGZjMeSWEqkuOZxTK0pJ0KMqhxDiho4zjpmFExomFM44mEUWRZFR3n&#10;BWjtdI5IHIZszkZzJz88eRL6hqJTxtefNNDq1GsnKrTdRRyrF6xeqXqHIhd1tNebZuxlKRi2YI44&#10;HHAdOFrLLGJjE/kI41PxF77Ub71oOL007LZpxlyRLp+CpBMpyurodmQli8kXiPs8kZRMjI7jhfec&#10;I1FWpyovTVHUhtgi0jzHmO53HEUrncaud4L3O5jZxlkYmJiWW3nO53kYGDK644xjm40sVxomoxSj&#10;kccGccDjgcdMdGDHlATuiU7Kmrnm2m2Klcsl4JPFQvOe2qd56WDVRMbKlym1gWuW2rPtTjaVtn7b&#10;VPek/L2PKjKJmjKTFDf+S9jIyQvXfh0z+htWheMXi4SyW1kzCJhExiWieQl2IyptZQHKDITUTlpn&#10;LTMkOtFHPE5kc6OpOokzmkcsiTnJfUoFPUZGdUvUL1Rcg+QSqFpnmMbnnMZGI4sj3MRwTJpxIxuY&#10;mMTGI5xQ8qgopGSHJpTqZmmp4R2qReUKllyQM4nJEziOcbRM4maKjycaiRyk69kp3M5GdQzqmVUt&#10;UFRiLtvV81XTrOOBdoxjI6dHHVMahjMxkT+cfM8TAsOCMEOEU6dOJjAtTL0zOA61NHNTHqKSOppG&#10;tqwqUiWy9/w9Mqjo41TjqGEitDF05d+E4EcBwHBE6aJ08Dp4HBFHG4y4KZxQKtNlGMZRwgSpxajG&#10;cahczRyGaMi5cfcadAo1s/A3YuzzFpFmONz7Z7nccLil3xMSUXEg4TMImETKKFdmK21VXJ6elnLe&#10;5eJ5C9MypmdM1FW5QnCMOekc8C6clqaR1MSddNUpqMupRzkq7Rz1WZ1xz1JlqRdQVKtSA5plB1YQ&#10;zrWvXLVkf7J/sn+yW1RjqScKyKSqMcKxhWJzqCo1GcMiVOUI01Uk+O508TpoHTUzp6ZwUzhpnDTN&#10;ZTgqGzRH3/D0lRRpKcJb1o5RSSKE8o+C5csYjj2i+9kWRPykcWrIaIO0t7XJU4McJRITuxpSVSHF&#10;KhVy3ldClkvD3hLacMhTw3nS7qU0ZxFppxOGoOhUK8Z0ijCVeXSyOkOkR0kDpKZ0tM6WmdLSOnpF&#10;WjHGhp0cNI46ZWpXnSpwpx+mNwSVGGWcDkicsDmgc0GJ38FbsowIRxjs2kcsTkkzKozKoZVBykRc&#10;73qn1S/ltUPqE1Ixk3jIwnbCRhItXQq7TUrlyv5qWz2yL/haD7VWnEozd9qkLSh77LxXH5ntYXkn&#10;tKGR9RGZmjJGcTNErSIy7ZE7ST8hTm7XO5i4u7Z5zzFpFhJLZbSSkeak1LJb8VjGsidV041JupUp&#10;w44bOrG+VSRaoYSMDAwRaTMImECailCLvhE44k/lCPbHwYpkoWnTbcXtqpd6CXJtNsjBPxTf1Kat&#10;HZb1V2pu0vDVKRcbGrS3ts20KoxTMl6i9jRyko51GebKEpSiTTLq0H37nuWT2sYmJivC43IO2z2v&#10;tdF0XRdE+5CV1lEng19t06vbIuWaeRlITkXkXkeY8x5jzFmYYieRiYLa9jUVFUNLT3lLNxVl4G0i&#10;/IKNtrDd5pWW04d1JxOaBnEzgckTOI3cUopZxMkVF9SjKMZ8kTNDd2ppLkORGZnMtUZGmo7t+WPv&#10;vKEWYNFqh9Q+oecneJG8m4SJQkVFap4ZbQLbJM7ly/jW2imonKSkpunJ00m3tJWa94PJdhWQ3G/Y&#10;tItItItIxZiYmJJEPMYIwSOOBjExiWiWR2OxNEJ5K5PBpridOp2yRlcas1NNZmRkzJmZnEvvKBCf&#10;c5CvXuU6bm7yL1CU5iTPqFqhaoYyOMUIrwVJYxgu5bwWLI8peBJqyMomcWah/TXyoY4XiZJbZRMk&#10;OpFHJE5YnJE56ZyxOVE53jGSvyHKchnI5JmUzOZlUMqhWyaTZ9QfMaluM+ZEY5R4p7vaHqrbQtKf&#10;JAyuVIVG1csyUbjhYheJfaXsnK15HmPMecykKcfBNYuElOO17F5MxMUYowRgiasQcZqyJQTjOE6T&#10;o1b7yhYhUy2vu1c4zNxP0TgpGU4k9RCKu5FN4wzOTbNpZSMqgnUPqH1D6paoY1C0id7qDMGYXOLt&#10;wxOKJgmcMDjiYRKiSKcUzCJjE1LxdLK0aVNLGCKloxXd4xLRLLw9tq/26asy+7aOSJyRORDmis8q&#10;cXYzZKUzWXk9BpI2qUkzjxIyZVo02VqGO0X5vUW2iSdXCOyH23V9l32seZTXdb9iUVIxlSISyiNX&#10;Ptz99nG4pY1PC/aPeW045KUHRdGrfdwTPOjIzRkjNGaJOMiP03kjLacsp6eEYLlpmcCcryjKMTlg&#10;lzRHWic8RVIMW0sjFsk7KCylu5RRkfUPqGMjFsxZ+1C640KNivU5JUYORwioWJLBxi2YIwRxo40Y&#10;GUkJ33r+0Pf32qTUBclQVKJitrbVr8UH3GauGR8FVc4R09WNcn8YSmlUqXVWV5wk77rx32XvS0zk&#10;UqEKZfb3Jd1tcbZGW8kpJU2jzGRyGZmXuQ8k8jJj8xC8C8jzk4ZEJyS855jzFpGAopeCcMlNOlKh&#10;qMlkvHlEujsfFqpFmUTT08nhEVOJUxRFFvC4xY04uMvLtOV5U+y2nLzRgrfrZvZySSvLa5J+Vd5U&#10;YtK+z+cJdvDWfan8tq3vT3q/cpfHwOUUTk6hGGO9SUFUxuOs1JVooq1UT1SxzqOKixRRD4+NzSKE&#10;VVpwhKJqF9bAs3HCoYSMGKMVuyx3F5Xe5YtvczRmjlickSbRTlYdaCXNElOEiNU6iJ1ETkjVOey6&#10;hHU9+okcsx1Khy1TKtb659UnCrMxlQmtQ3K1Zpquy1Y465xVzirnDUOGocUxUZoqxqRFTiRiorZ3&#10;zpTTiW8D7KK7l0TlZJF42yLnsZROSBnE5ImZeszj77M1T+nQa5I/EsSpxkPTstWQpVTOoZ1TKoTk&#10;24yd/qH1SV84qdsahjMbtOl5lhI45GBxoVOJbdmpjnRp1NTRnnr68HpdRI6C4tLSiOFMkoDUCWA3&#10;EXmLMhRqSIaGRDRQHQpQjOWUqdqH8d1lM1DUkkUlLp+SoZVCTrkeUWR38DSQmkJGLZgzBmJxo40d&#10;PE6aB08UVYVIunShVgqNNLjiVKLRDFrFGESVHBwlfe43bxSjGarU8ClWs77X3ziZozMzJjp38M6U&#10;JpUMTjkYHEOltCPbBX4oMtFSikYRMIkuxFd+3gyRnE5InJTOWmPUUyvUTKEEhVInLA5YHNA5Y25o&#10;HPA54HUQOoiVmpTpVIQXVwOpiyVVcka6S6g5rk/uUqmMeWoZ1jOuXrl67PrmNcwrGFccKxZxlHOR&#10;hVOBnAzpzgOn7vTktOjR0VSo4iE+9j+UqcWkoQ5Kv8lPiKdQ1EZ1aUqethHSU6soZxOamZxRywFU&#10;gz3LFtqndfCdOor38FzzHnPOeY8xbF2k1aRix+USyWAoon5CMYTMImETjiYROPs1XgRrHvtJZLUU&#10;+M09bsxbN9lFLxS1dOKWspyHqoEdVAepgdYjrEdWh6w6o5kPUyOaqzkq2Vfves1bUDVdnNNPirM4&#10;JHBI4GdLc6OJ0lM6SmdNSOnpHDSs+xSpZHTxt08LcEbdPE6emdPTOnpip0jhpHFTJrzUaadPjica&#10;KlCMq1GCwsY96sXy0EsLxMomcDKB28HYmirFp0JJmJiONhpE500OtcvUKcZuUY3jRxt2HFMtY/m9&#10;RnU/hdPeprJ9TrVS8tOMW3FY6bGVTCAoUzCLMYk6dFktPFJzqUnTnGaMe9eNilGzh7WLFhQt4pK5&#10;TeMtmhS457NXXehKLUvFUhmlN0C90NXValgUK91tKF1CTg/D0tI6akdLROnpHBSOGmKnAwiYJGom&#10;pT0sN6lmU6MKc7xMojnHGNGEZ8kTlgckTkOVXVSLd/BqZfR/em7UrveUlE5LjdQcazOOqcdQwmiU&#10;XIjTdsDBn7jHs6dziGrThGMo4ROOBhAcYnGrOEkKdtlEcTVLz6fGLTFt2qRhQjExsNwMI4S7Rso0&#10;9PFYU6lTmqy8uo0FLUVateNOFGPHXjAVN2ULxleFWMrovv8AqcclB8dTapHJSXmozSgXEPa5fdzM&#10;L+CpBMpTd9+JFqqHOqjkkcjMpN5yJpzVKXEOVQXJdwuV6fE6VXI8x5hwbLuCtMxmYyMHs5xicl05&#10;VGfUMZmErYyHdRVC8lBIxMIjd0oq2ETCJOX1Kd8fC4xZ3iJ3Oxc11S013lBdr7SnKRCC37i2Yvjb&#10;d+67R2mvq0vjs1csdxkvnRd4D9tUvPAiWJK6jH6cO6ZTUGU5ZVJy+rq3bS6aVoVJXq6qThCeplWK&#10;dNWqUO1F5U7FiyOGz+snlMykZTMqheoVIXjTlM+oNSKtK7pOxQ7pHe/vs0R7+jVgU55qxbw99rly&#10;tCMlRqOE8kciJuMlNWNNq7nJEzTJYzUXg+RGcUchKUpCpJeOcspUYOK2rytGnFN2LbfqNreJdxex&#10;cryvU08buJkSdoL4vbvtcyVp51HGGO3fa+/u7XHATrJupJHO2c7OWRnIv54Smkp1WXrMrZXpkZzt&#10;eux855oyXK4uNRCjRagrKFCoqlajGpGeo0unVb+WkxRrV5UKPZUycO+m8vh7jXgYy+FTON80Sq0y&#10;XaVG6auywuw922ZszkZzLzL1C9Q+oWmxxxklKRjM45CpnGOir8aOGJxQOOJxxvOFinNZWiJFWlmq&#10;lN05aaqhKJZHuK8ZKReJTW1y5dGcR1BqpMhTjBbXHacoRxhtccbmMx5ouy7PMeYk3aMWeY8xLJRZ&#10;TUzCqKMyd7JNvjkziOI40KnEsjI/Z3O5/wAF9mdi4zudjsXsVfu0mdr5I1NsE7FFpR5InJEqfcpy&#10;xbqUZxq6emOdeB1uoJ1NRVKeluUtOkQi0LMvUGp2tjK1VmNS2EjA42cZxHH24onFEwiNFOFORY44&#10;lSHkg8SlO+6LW2v6MlcT434XJI5UcjM5GUzKZVpNkKjPqH1CrSlIqRKFWcnapfGRZiuniyxgYIVO&#10;KMIoxXirPyQj6Fy5cuVflF97mRqKloP3pzjTjzxvzxvyckslF8qOVHKZmTM2ZTLyLzLzG5W/TyPO&#10;PkMZmFQcZHHI4pHDI4TiV6kMZU4ZtUInTwJ0oqn7lGKqJUYjoUypBQSS5VSgccTCBamWj4bbTRB5&#10;QEreBzijmichmZ3L5CjhPKoZViSrDXeMpEI1BKQsjI9x0+/GcZgYzRlUiKqntfuVIFOXgmyMLvsv&#10;FXo3KFTJCK1NVFKDjOnUUxFiTLXORHIchyMzkZzMqgnWPr3+oecfcSkWkWkYyMTExMDExMUYRQmJ&#10;K1kWRq35o3c1SiYRMYlvPS9vSqfH9Fz38DlE5YX5oirROaJOam4zVOpy3HWSUql4+xQnicsjkqEp&#10;yZP3+uW1Ao12OnWHCuSlqELUyThWhLwVF3o9nvKVizkKEfE7p05ZRudipT7expp5R7FkSsnHt450&#10;1NKXGLvt7lWHenPJbTVyEuOfjnG4u+8oKR9hqVhCMUdt7l9r+CpK0Yx8Fy5dDkhzslO5mZGQl2yZ&#10;5i8ibuUrpKUxZHm2SqWxqmFUwqHHUPqo5ZIU47X2qfE77t2M3IVK5xQRhAxRZEip7R7TWzXbuaeS&#10;VRbNE0QneNy91cyOw4qRUoKL09Rl9pq8b2kt5/OhLKFtrb/qoU+1Tb9amOBp7xnHutnEVXEVSMtr&#10;7X2qJFKWL7Fx2Y7RIyTTki6Jq6pSM0csTlgciOQ+oxQt4ZxUowlw1FVSa77YyMJChItJGc0Kontf&#10;du84Ltu6iLSZh4qnvH5FifaMvbTxF7FWcowjLyruIttcud2pR70ZZLao/JfvfefmlRd1utn7VPiv&#10;ud9v3JWq9lUsfu3arC5QqYkJ3LrwzjcxxmvbZwiL2vs2ZebJWyRkXMiUqjMbi9rHttVhnFz4jTzb&#10;S3aRxxY4dsJHHUOKZxSHTZNSjKC5FxHEShaLnFOKgzCIooncpyjMsW27eC5dbXK1NSLyiUdT3zj4&#10;ZWHaUI/HabxSXbeo7uCW9/Cu8lGyW2qlaFvPSj5RlaLlBPvGV9rHba+3/en+O1Z+VfPaw/nQ+37F&#10;0jIuX2lEUWvBNfVmJ9trJkqMWnp50xdQfWRfUMSq28xi72VnG4lbZzihVosayOLvwkpYkHlHjgWS&#10;W19rD2e1aF3TbRGZmr5ozRyxTzickTmgc0B1YHPAnVgxVcX1EDqEdREm4lGpguqSOqTHqMpT+6q8&#10;zkrMc9SQepGtW3GGoZx12uLUio1hUJC0szpZEtNeF5Ql7+GqyPd7y7zjstkj9HbbsZRMmYSkJY+D&#10;Uu86auRLFtpQUh0GhOoleaMqheqOWov9XHEhy441mYVETTtx1s+KZxTtxSti0QjnDAaHJp8rtGcn&#10;ULbMY6iK7vKyZCasnfwe29i4/e4u6+LzRnEnKEoxdmqsbc0R1oqNapFujVxOpijmTHVsctzld+Rm&#10;Uy8jzCjIlRqMtaDfGoqUlxVcVp5HDUOiQqHZaNZdPZPT3FponTwHpabdXTLGELPiicUThiiVHFws&#10;WW04ZLFwlCWSsW2t6Fen2UGOUzKoXqF5mN2lNFp38x5kdi0izLEvkkYHGYRMYlolkvD32qPvp4+b&#10;Z7di5cyGX2bsY+RPtKdjIq91T7GRkjJF0Qccc4szRlFnkSzRymUi7HMci6KtsaZCVkm2oykPM+oy&#10;1QxqGNQ46zOKscFRkKMkNSSebl06kdMjpYDod6FKLXDTiYRZKksLTQoQkYRLbW8H6vvUh2pOzhIu&#10;X8FxyRmrOcDkglnElG8oVLR5u0tQ7crksXdVZmVQvWJQlIWUXaq1hVHTmcMzhmYVhusjqRVItX3n&#10;poye9RshBuW9ad3Qu9uw3YlNZwaMrGZkZo5YnNE5jmRynKjm7y1DSqkauEuWqzlrCqVjKqzKZlVb&#10;bqtWrXtWvKFWRGlqEYzRyijMVN2lGY1UTV3LiOMwHGacYyOJsVKxxCoqK4jhucKOFHDEdOA6cSdO&#10;JFIo3T3sWLFt7bSV0+xlEziKcSdmQ8tTlgdRTOaI+6pz8rqSSjWqNclUy1Yp6my1NRNaqm2u+1hk&#10;07YWnRqXQi5a5Y7DsyxxxZxxLIsrTuinPJX2nG6cnTlF5LarHtRq4vwpjsyWmQqkqahOM0WRnM5J&#10;ojVkc6Q9RYWpOa46plFkcko5jlUKkql1OWSjWZw1jgrHDVOmmdKdIjo4i0sDp4HTwOkpXrQjGdFR&#10;yo9qZfw22e9f4R7zjtcqWyhZVMkXMkQ71Ey/cSfjsOxJdrLKL738EpKK5sl9ZipzON2VE4TiiOKI&#10;UozOCAqUImKtP2srFolQhK0zv4ZU4yJUOMp6nz7P2rRZTbIO6ufuD7t7Pbv4Jx7X4571I3IS4pbf&#10;uekg6kasqJGcZDt4qkIyUI8UlLbpqJ09FFdQUqFLkmqUC0UditPOWmgnLepVylpYd7lyxb0avedF&#10;fTirL239h1oo52y9ZmNW2FcwrM46pUpVEKm7qgx0bj05jjPDOfAjgRwQLIhTjJRoQiQgomRdouy/&#10;eyPYseyuTKkLype362rTwjGEqzUMVtbwVe0qTtU3ku9B3htJXjUV4wllDb38FipDJ0ZZU9qsbxv5&#10;qUhF9mU5ZHttbb9uxOdkoZK219qtO5QnbwOKY9NFmFaJyV4vlOZnMzlZyyL5EHZ8lQ6mkyVbtJXV&#10;GtGnHqIiqlSp2tO1PKMfMXmLMVCxhJJQmcbvgYGJjNGbQpX8FR+Sfw08N+5KWI8qhCjFC2uhrZlX&#10;3SvWL7S+5Q990Ue1Nb2uW3uJbyJSeUZu0G29q3vSf1fDaxcqyRGN5jlGO1VFPy1XvKKkYzpNVosU&#10;4va21zJE7FPy1RuxkSjGbpPsq6OZX5LjdzHabkhuVr1S1Y45sjSii1t/fepEozzW3se5fa/inG55&#10;4nDTvVginTRaJZFkiXdru77z7tWvfawkXL9+7JHtLfVvyT+VBeBrKdLv40Td5015rb//AEo7fr9W&#10;KUuxff2Pfa9hPvs/etEodyL2ZWWUL2ndbZGUTOI6sTknIjT2sW2krxmxO5+z3PYxix00cRxzHQuP&#10;TpqNK0eJD8pTeUPccYscEVbZaVxTxjvUuUnjPx2P1tkScWu6aqJx5Ijr0780TnRzI5jkZzSZys5J&#10;GczKTXdn6IqyuftnsJW2vsiPt4Gru20z5VN9RK9T/umrQGxyF8aKtDwyqQiuSVRQplhFxs/dF+R9&#10;hn6tkSpXeVSJ1B1MTqYnUxFU2xZ5iwyTKi73sQhOSVOdnQlI4iwqFzp4nBFHDA4oGMV6E496EvJt&#10;+/Quioii8KmzKlNSd2iGpVuVMzQ/jJduSRnVL1RdQY1jCqcczikcJwnAjhRxxHBYtqJjEwiJRLLw&#10;Ib3uIV5bWP0SErs99vYw73lBqojJF0ZozRyIU4s/fJxrqmdVIWrlecvNBeTOqN1rXq2fIf8AH1xK&#10;uONcxrWdOscDOKJbtbdj2ofb/e3s9nFM4onFTRhExSTsjOzzYvb2UmiuWKPsmjJFzGLIlzJF0ZIy&#10;RmkZxOamcsDlpo5YnLEk1JxeMuZs5JGdUvWL1T6rMaxhVMJ245HCzgFFQjenEhO8Lj7k4laPmotJ&#10;xLHuVV2UnCe77ePst6kSk+KXvtY/ZcbSHqImZnMyqGU1v32e1t0ix+zFGETjiccTCJghxilUvgqc&#10;TGJZFdpU59lRi877O96x7zRltfa6L7XRccnd7f8ANLtDJGUTJGSMkjkicnbkRyo5IjqRFONm71E3&#10;y5I5TkKruf8ANPLjcaxx1jjqCbTVpEaOI6GR0506OCJwQOKI6FMwgYQLRt2GvK+3iv32t4ase+nd&#10;i+10VPl7FKrjBVosdaItQjtIp1HGPLI5Kg51RcrPrGVdHPJC1EBSTWy2nCxRn3ttjtWqd4wcpRjF&#10;D7HuO7G9r7sXdnYT8Hctt+xtHuVB955o5ImaK9RVBpupCSUFKduRk6rL5POz5pnLM5awp1TKuXrn&#10;1y1YxqmNU4qhx1BwqWbTh00mLSSa6ONukidLCItNA6SmdLTFpad+lgdLE6WF+JRjPsZd44scIswS&#10;VX2iih28FVeehaNXb93L+C5fa+0l3oO8FutnKKOdHJUZavIwrGFUVOoYSPY48iFPFuOS4kivC5D5&#10;RjBqyLIcbqTaIPKLVz2P3ZiF3J04SHQcCFdoTT3auqkGUaua9j32qxxqQnaqLe6OY5DMye0L2+oz&#10;z2tUEqhKMjCRxs4mcffiOJHGcaFihRjUXHA44mKKj+rG6aVi26aZp1eFu1vF2Lbsq9oSf0Y3xGOw&#10;/bEUVc9y/Y7jZqeyv38pkkSmk52lEhKw60jkqMvUJptU7JtVDCscdQ45nDUHTrH1klX7xmpbX2ZN&#10;d6btV2untOfdU8hRSEu5LLwTVnRlaWzKvZOLNPUIt71I2Kbwl77/ALO29WNynLimNliayJLCUJqc&#10;dmVYXNPWue23s3Ytu/lHzS8Xcsd7/uxaxix3tWpRZFYxLlSooKb7w7xdSEXzxOamOvFrG0IVqcI9&#10;ZE6uCHrInWRFrIi1VNinFl0fo/djU/Zqfbj7XF2Iy7/9VJ2HqLr/AGJipVzhq34qh08zp5I4sVJx&#10;glFtOnc4u7p+RXvT7EfYuV1dNWjBeUsWe/7lFMnTsU5996ivGoLv4I9ii8oeOXtP4J3RYl7Tcoma&#10;UaNXNCPcqUyNbBxlGWyP3ZX2ZUgaeZ+9qsRN0ppmSMoknG04XlCplDmiSqwOaG/sriVo33W17HIj&#10;KTf1WWqHHWzcKyIOrZuV2jCRxowRqYJIp90qIqMWcKKlot92qFM6emLT0zihd0YDowJaWmT0zg4V&#10;5xcJXii3dxyNYvpVDsX7M7FatYhTlUcacIHcs0WWXYuOxW705kXdW2mrpe8WLaxUV1/xpZXp723u&#10;T+Ml2pvyb4lCV4jW1SPnoSxq7e/hqT7JXX6W+phcZQnxz3/TjGRPTEY14vlqHU3bqVCnWrSOSqOd&#10;Zl6rGrT+pIxqip1DpqmU6faMbSdFHTQu6EGKikpK0acack6dMxgNHsTkLvMsftF7DcptQPYfi95U&#10;+8p1LFPN7auXm/60sVawx+1aV69J5Vku49rXX7xGVYrLSOzT7F7LV/G31IlhsqPGHsqKtBJH6GhK&#10;w+5Ls6qJSk1Sk+PJj7Dvb2a7Spvdq5WpyRCo6bhVixeJj96MtrlxrzQ8tTJGSHJIqNDVp5o5InJE&#10;5UKujlbTVSRClYtbf3LFRXVXyyxTNNV5ILa+7b27+KcbieE13O5dlm1OBRkfraXdv6U4yuk0JWJO&#10;ycilG0LD7bSkfKXsXe1vDN2XtGmrRxjs3YqSvUhYpfC57jJv6ukknOLEZPZF+47lX72l+fYZPsap&#10;+aLy1DbP+pLtqE+OpG1KHxSuR9xbXsXspy7U4ymex2P1fvU+5+6T7eCdGMh6dxPrROWocsjmZyyO&#10;WReoTUpNRaf1i1Ywqlpok0xU3JcLOE4YjKMYyMIGETFFkW8H68GrjkdyEnTq05xkXs8osyRnE5In&#10;PTRyxs9RRHq6KfV0jqadlqYHNEnVRCq4Slq3i9bJHWzJampI5zn1Ei+qcbak49QPKEbSmLT1ho1F&#10;S7p+aY1lt7CtjHvtYt4ZTSHLkIx8FeWMP3TjdoukMxK1BTPjOlXgxTTVzLspMuN9n2F3npHaORki&#10;VWBqe86f/o5aaOaBzQK1RThV7w54KHURsq6OdHVI5+8q/dKdQhRiYoR3Zj372qfP/rTSvG4vDYxV&#10;+w13LbV/jXl5Kc7xy2mSj20spMv22qdpqeFZM5ImSM4o5YWdeijqqJ1lI6qkzrKKOspW/wAhA6y5&#10;1bZyND85Cj2dGtIjo6iOkmdPJHRyOkYtJ36WJ0aZ0dM6aKFQiKgkVNJFuUJp04Rsoq1la3erQhIp&#10;qNMXtvKJyzplWphGzNLG0S6OxXqd3Jt5xSVWmcsTkickTOJzxQ5TmRod1FLw61na1JLLtbsOwzsy&#10;XmVSgpR6RxOCvEUNQk6Vc4axwVzhqRFOxGjKcXpWLSHSonTxapuo6VBU5OjBvpqZOnFJo4448cTj&#10;gccU3CLahEwV7n/LflyslI9x+0/k/fTWFK5cyRyRRkckTkic8DqInNE6mJLVUzqYEtRCS94UK+Ee&#10;qQtYrw1KRUm7qcoN16luokcsmXmyTyLyZxyOGZwVELTzOlbFpGjpqgtNMWm7rTnTHTj0sGdNTiWs&#10;08ZU35R+B7Nst2HsifcikQeR+/fZ2tTeM3OKM4HPTu6lMclf/8QALxEAAQMCBgEDBAMAAwEBAAAA&#10;AAECEQMSBBAgITAxQBMzQQUiMlAUI1FCYGFwgP/aAAgBAhEBPwEd2fGvDdZM/BR5W0N4KH5pnX8C&#10;l+SDBNztDpR+6C98uF+Sn1mqQsDXZOPjXhusqfSj1ge65dDeDD/nl0hV3Tngpp9wwb2J8oOE3QqJ&#10;C8uFQp9Z1WSgi/OTj414frKn8mJqf8dLeDDfnk/of0LyplT/ACGDRfykcg0rJy4VRomb5prk4+Ne&#10;H/HJHW7jllZ0t4ML+eVX8UHdC80l0KUKiPG9i9Ci9lTdOXDfIzoTOoycl6PjXh/xyxCWs31N4MJ+&#10;REqYjpB3Q7vwGPViygzdD5G9DxeheNDC/IzoboXrXOWH/Eo07llT6g+X26m8GE+SjvuYnpBSp+Xg&#10;IUh3Z8jsn98mFUaJoXrJN1HRqwbLkgZ8oYh11RV1N4MJ8jUhDEdCvanZUWXbeC2uiIUqqPdDirRs&#10;S7JyFXkw3Y0TQ7o+c/nNMvp/4CO2coq6m8GBbOWL/Ecs+GiwUKqVmWuH01YQVU5KT7FkpulJyTN3&#10;WXzl86cJiPT+1T1Ypu1t64Pp/wAkmLX7RfEY9WLKFKqlVpUp27oVE5EMO/4yRc3ZfPA9fjWnXBgV&#10;7Qkxii+LSqrTdKFOo2o2UK9OOh3fGhTfa6RqymSLk7rJe+B+tOuCg+x+WKduL41GstNdhKiVGyVm&#10;2ujjTKjWt2Uuka7J2S8D9beuGnVlpUfc4Xwl00qqsUrvvdKczaitG1/9G1mjslyTSnY/vW3ha+Ej&#10;JfCXrwl0uyd1rb2P70rknGvhL147snCam9jl1pxr4S+O/JRupOBvHPhL47hck7yt0JwJ1xp34SL4&#10;7s/kRvyorkjQnAnXGnfhJ34KiaXEkSbIKq6U4E64/nwk78FRNUZQhBYWFpaQWkKQpCkZopKEoShK&#10;E6vnwk8FRvlwQQQRlBubm5ubm+UkkkklxcShJInfgqN1RyQR5sJnGUEEaNzc3N8t8pJy/EuJLi7K&#10;fMjzZJ8iSScpznKfDgggggggggjKPOgjx5JJJJ0ySSST/wBVn/rK/wD0ZP8A9Mz/ANEnin92mlc4&#10;0t61wQQQQRwwR+iTgnKc29eCnMiEEZwQR4TeSBOv3DdVGjf2VG2ujU3z08lmliwpSqtf0VqrN01N&#10;/cUabndERpZUVnQqqu+lGK7oT9x9O7UrUGvH4VydCtVO9baTnFPDf6IxEaJ+4+nfIuVqfI/DsUXC&#10;NP4h/EQTDNEpNQjJfxX9z9O6XNzoSRMS09VJEqorZP5DRMQ35EqtVYzX8FE/cfT/AMVEFKv4D1u6&#10;JGe2ogpQX7s3fgonix5sEacBs0VPnOxpY0tTo9Np6TRKbUWc3+2on7jA/gVqzmLCC191QfWVsHr/&#10;AHSOq2oin8gZUVZEroetEnrJbces1VQqe2on7jBe2Ylqq7YsciyVm9Fqj1tRBUVVko/iopuVGW04&#10;Gdlb2hvPJJOSaLi4uJJJJJynKfGwftZQnZJbvOexahYgqIuyliFf2hvgWCtI0rxp42F9pB34nrOG&#10;ucibFSqrVg9dSlWV7oPVXc9bZB9W2D1YcpTfeklb2hvKog1CBUIFyTlTxsN7SC9C0XQNRYQrsVV2&#10;LHFBio4VXboMlqlVyoqKLKqU2WJBiPbE5VEGiEEFRMk/R0E/qQTrJYbmmhUTLEe0N52kkkjt00wh&#10;BBBGUZL5FH2kEK8/BKq6FUp1FV0D3ORVMO5ZgSu7cp1VcotdeilUVdhCv7SjedhEEIdjuuVRPHpe&#10;2mVRquPTcjpgZTVHSPYqyqFFiou4tNxRYqLuLTd2UWrO4hiU/qG8yiLCiKbf6KpU6zT9FS9tEJQ2&#10;FHOgbkv+CZKqImWJX+oTwGqWiNKuaaZJJ8r5GLsiFZV9Qu3UrqqOQlVdupSet49XJO56q7FKq5zt&#10;xa7pFrOUovc9TE+0JyplBSp3OgcxWLA2iqlWjCaF1wKJ4qiDWypSZDSrRc50jaKlak5zthKbkd0U&#10;WKj9x9NyyLReUqbkcLTdKnpuMPciwYn2hORM0RVMPRt+5SpTuIKjJQekLGhU1Tknirk3YSqgjpET&#10;JVhYyQXKMkMX7QnI0qUvTbuYfDS2XDaTWiPYqwi5uK+7pIIyd156H/hT6JKq7bFV/wB5RqOVwtR7&#10;fkSq5+xVc5roQpKqt3yQxif1CcmGZc9Cut9ZGFSuyjsYnE+pFpQRznpGdX/CuzchRlNXDqKoPX48&#10;9ClTRGyqk3dCUisyW/aOpPVZKNJWukfTcoyk5HIVmuV8oU0hiZNMb7QnJgW7q4wyX11cV6VRXrsO&#10;pub2Nqupr9p/Mq/6fzav+mEe6q2546k1T0GiU0QtQxLbai608mlRV/yMwv8A6L/Wm6i7kaEQjJDH&#10;e3y4ZLKKuMFSVrZX5yrN+1dhcNV/wWg9PgSk5VgpMsYiacb7q+Yxk6Ee5p67hHq5YVR9RyOiSu5y&#10;KiIU7vUgfVe1ynrVNjDvcqqjjEPcjftExD5EqVFSTHe3yIUmJ6aIuq3JRM8b7uhPIo9ZoKz/AAai&#10;xI2UWT0HuW4r0nOVFQa1UcqjmvWdhiPavRQ6VHFZFaxGtFY+6UQZvakGO9vkppLkQuRsJwpnj2w+&#10;fMonznJcrRKu0QU8TYfy0jYdUVV3ErrEH8tU7Fer1kSu9o7EOd0U8Qswpjvb5MI26ohiqkVGwJwJ&#10;3n9QZ9s6l8aidKOGqKSMd8G41xUfsNrIK5HCVI2HVNxtROhl0yYmrc2F1Rqwr2slziorXOvRSitz&#10;Z4PnPFtmmulPHpCiEbl2U7lyCdGIiCZKVFYH0HTsNoo3d6jsVQpdDsbWq7MQp0aiLe/kds0RTBOl&#10;qpwNqTVVM6iS1UHd6lyTw6QuXyKmaiSnyLZ/ycerQb/6fznf8Gjq2KqdH8R7/wA3DMHTaI1E6H9C&#10;aJ1N3Urql0IIYHpddV9jVUw7/wC2c1KqQ9U1L4qLB8inaaFpoLRYegz/AAsb/mp5JOckk6KSSo9Z&#10;UQwSfZrxn4QMWFkYspOeKRUqLwoLpnlcILIguVxepep6inqKeop6inqOPUUvnjp7IqiiGFSKaa6l&#10;OdyvRViyYR9zIzx7JbdwoovhLkvDCQWixknGxjnNW09F/wDgyg4YkJHBUYjtlKM0alq51G3Ngdss&#10;aUFyTw5PgXNRckzg3jNOP6emyi8TirTvT/0oulu+eNpWulOBBU4U4o2F7yXVJcL0LknfHgE+wURO&#10;LpS3eUJyxFL1WjmwsLqVBovCnCh8ZrwubknHg0inyOQTRjqULdpQUQXhTh6PgUngRNhB7pyQThQw&#10;/tpzzlWpJVbBVpOprC610LpThVD4HdcrROFBlRjWpues0a6eNc0yxFNHtF1qJzp4DO+OS9U6MLNk&#10;rxroxFao1YQvd/oqEa01pxO5mcSZKYb2041zgrU70FbCkIO8h2acbOJpGw//AAo/gnGomjFU95ER&#10;ZH+HJOiBeVnEw+Cp2U/wTjcJoqMuSCq3003FdPkrlBBaWlpaWlpYWFoicTV3EXYVqOE6E4navqC9&#10;eBPFaW8Mkk5yXEkklxJOTakFOpc5EyTiXV9RX7k0ST4clxOUoSTlchKEoShKFyFyEoShKEoSSSSX&#10;FyFxcYZ01EyTiXV9Qd/YShKFyEoShchKEkkoShchchKElxcXFxcXFxdwx4eDT+1PCxvur50ZwRlB&#10;BBBBBaWkEEEFpBBgm/2p4WJlaikKbkKQQQRlBBBGUcEZXKXFyl6lylyl6l6lylylylylylylylyl&#10;ylylylykkqSSSTl9P9zwXdFV6q9VLi4uUlS5S4uUuUuUuLlLlLi5S4uLi4uLi4kktLSNEFpBBGcE&#10;EZRlHB9OT7/BqrDVHd8kEZRwwQQWlqkEEEEEEEEFpaQQQQQWkEFpaWn05v3KvKujE+2pBaQWkEEF&#10;pBBaWqWqWqWkFpBaQWkZQXKXKXFxcXFxcXEklxcSTnJJcXE5SSSSfTfnlXRj3xTynKdEkkkklxKk&#10;lxKlyklylylyklxBGUEEEEZRlBapaWlqlqlpapapapapapaWqWqWqfTkhF5VEz+obpBYWFhYWFpY&#10;WFhYWFh6ZYWlh6ZYpYWKWKWKWli5QR5OA/FeVdGOX7o8+fFwH4ryuyTLF+5+0wX4cruskFMR+a/t&#10;MF7fK7JB3Q/d37TCe1pTgd0IIVVhov61deG9tOZveWJWKa/pF44IIIIIKKRTTmTvLGL9hBaWkEFp&#10;aQWkEEFpaQWkFuUFpaWkFviIRpggp7NTm/5ZYxctjY2NidG2rvPY2Njbzk7E65l7yxa/fzxnGq7x&#10;E4Gd869jqqItpXWXrlBHMq+W3gpfknOpXdNReKNM6uyPHTgo/mnO7oesryJxSR/nnYf3E58QsU10&#10;RnGUaI4I0bLwLyJw4b3E58T7a65y70dcskeEnDhvcTJXIguIYnyNcjklOOqktVOePOThmD+Q/wD0&#10;V6r3lhvb41H7O/cQYX8BXKg1Z4qyQ9dOxtlsbGxCG3nplOqSSScpMEv2ijduLER6i+DHlJzYNYWM&#10;oH7DXqXKSTpxSf2eCiip5KczHKi7H8px/Mjs/kNeNXfgxfucfepRFFTVH6BBsD0RRHIg1yzIxZTQ&#10;6q1vYuLbJUxi/A5yuWV44IIIzggTbKCCCENiPAQgtXTvlBBBBBGqnXVh/NHYxy9C1nr8lyqp0Lvw&#10;ySSSpOU+YhJK8W2vYUgtUkahPjR4qckEFpBAuUEEoShdubeTHiJlGiCMlzjRsKbG2iSSc5/UtQUT&#10;OCMkFyjLbVJJcXFxH+frW5rmgonJJBGU+RBBHhJonXPAhGUeDOe+mMo1TzJlJJPi7ZobZLyoLl34&#10;zc4JJJyuEUklfCXLsjNBdccE6E5kzXU0XKSC1S3XsbG3DJPBBGjbXPPMFx2SSToQXKCFNzfVtnsb&#10;Z7aJJJJyjVBBBHBJPKmiSSS4uLiS4uUlS5SVJXQuUZQRlGhdEkk83fhNNjY2PtJabEEZrokuJzXl&#10;ThXOEIIIyjLs28BMk0oKRlAgmjrNdNpaQQQRlCGxsbZTpTTCkELlBBBHMmaEmxCGwpsbHzm3X8CE&#10;ZQQpCkKRlbl2Ro2NsttElxJJJOmM/wD/xAAqEQACAQMEAgICAgMBAQAAAAAAARECEDADEiAxIUAT&#10;UDJBBFEUImAkYf/aAAgBAREBPwEpP3ZD4atn2I0+FWCrq9PoVdX/AHZZqx8Ham6Hw1bVCUlKjhXg&#10;r6vTnkbs7Kyy6g703puuOr3ao0qf3xqwV9WQszsx3QyjLWO6F5EI/dlx1e7JTyqwV9Wp7Fn2m0qp&#10;iyvTlrHwTELs/fPV7tpeXyqwanVtP0mpHZizV2fBd4dTsqZoLxyrwahWadl6NV1ZZKxj4U2fhCnl&#10;rOLUKFyqwaltMgXoumWVUR0U1T4vTkr5Ud8P1x/kfkJeVzqwa1tMXpK1dLpcic2pyVqR8aO+C646&#10;unu8lNM1c6sGtbTF6Ss1JVS6RMpyMr40d4qOdWDVtpi9JXqW4aaZQxY2NSuNHdl1go51YK1KtpoX&#10;pLhVTuGtrKHKxu1VM2i1Flgo51d4XT5EoQvSXGqmShRmakdBtKLU2fFlHOrvC1ZfU0WXNlHXOrGv&#10;SXovlRZc30UqOdWNekvXou81XeOPSXr0cW4Jx1Y316TXr0X/AEVV/oSkSi7wPH+vSfXooq40EEwO&#10;qRU8XgeP9elV16KKrPhI/NpNxuNxuJJJJJ4NEEWjn+vSfXooqHnfqwQiCCDaQQQQQRd+iivDPN/Q&#10;wRaOcEEEEEEEEWfk2kG1kZH67+sggaIIIIIIIIIzPJNpJtJPvSSbjcbiSUSjweDweMMDRBBBBH1K&#10;9ZYpyQMgi0Eeo/VX0c/br21/zT/4V+mv+2X2b9Jf8vMDc/8ACQR9k/p4ItBFovBBHpv6x8JJJtBU&#10;T91HGCCL19+i8E2km0kk2kkkkn36+/vq64KXPKv3371RVTBRS+Vf3FVUcnTIlHFuCv3k49rXKa2h&#10;aiJ5upIq1f6G3JV9xr3kWoz5T5T5T5Dc+FX3GvdKT4zYbDYx6Zti/wCyrlBGOLR9Jrd3o7F4IH3e&#10;vq/7KuXkknBJPCSSeE+vJPHW74SbmSbmbmbrrsq+41eyiiTYKmTYKmT4x0nxmw2eYNkC7KvRgj6b&#10;V7NN+CUUMkXkRXdOahlP5FWVIaIFTdjJJIvAlJtIIIIEpI9bV/K02m02k3CJKPyKsqu6jdeBoVoI&#10;4PhSir0uuGr+QuzYhpFNEmwqog2GwVEm0qUFHZVnfRIib1oRBBHB8OkV+tqdiFWhlDglFb8HgcMp&#10;82rclH5FWVWr6tJJQ5V/3jY/W1O79jwUfkVZqDU4Ud3ZJuJJJJJJNxR5H69fYzTI8FVKgSRWjYiq&#10;mBUFdP7tR2VZqDUJvR2MZViXhFfr192ocG5QVVeCmpFVRuRWzcVu1H5FWZFSlEX0+x2eFWfr1d8E&#10;h8e7af5FWVCtXR+ySTTu7RaCCCCClesmMXQ/yKPxIKF4I8FS8CSZtKqYRsRsK6Uij8irMiSuqEdk&#10;mnVd80QJFXXq6ZW/0VV7UIprSUDrKa0jcmipqClo3IqqlEm5GpEGn+RVmQ3BqVyK1LgTmzHgRV6u&#10;m4Ru8jq3O03Swaf5FWWnyVVf0NybeFHXBrjEqyH6vSKnJT5JvQULwVUwbUzakUpNFSi+n2PIynwp&#10;FRJTTBV1enwUu1TgVZPFW6XrTIxP+iL6cLsVSRVVKFUOpQUtQVd3o/IeSofQmiZIk2o2I1EkTBuZ&#10;LYhdcaRlXr1FCjydEkOywafY8j7KnZdm9G5Eoqql8EU9WV1Z53hiyoREGxFNI+hUpmxFaRQpfk2I&#10;dKKOx5J8kkkkkkkni6KerKzKXZjzPFIqzfKPkRRUhsTQ2iplPlyShmn2PGx5KCLwdCGh5X45sVos&#10;0O6siJOheR+DT7HjqKFKxoofGoodnlb5uz8iGhjIJOzayBIiTobk05HjfkUpQPBF6eLKXFmMkkkk&#10;kkkm7wMbE7TZlTEUflaplNX9nmrpFP8AF1K+xfx9LS81FX8iipbaR46Bo1Fx6Is1FN6eXRS5VmJF&#10;WBDwu7syD42/0U6Nf6R/j6j7P8SlflUf+agf86in8UV/zdSrodTfZodjx0dW1OXQlLK1/rZCqFxq&#10;RQ/1Z2qwIeGqzGVMbFq1dn+Tqf2f5Gp/Z8lT7do4aPZsPjPjPjNhsNhsNhtKlAranfOnsfR0yWTS&#10;yjriynw7sfk2s2s2s2s2s2s2sjE2Lg6T41AtOk+Kk+Kk+Kk+Kk+Gk+Gk+KkVCXWOq9ffNlFUmooZ&#10;5J/+FL5p2aFgeJWY0TIkMXCfJuE7PG+zejehvzgT2sr/ANqTyKp/sT5VFFmLm8aP0PokpQhObO6Z&#10;4zagxcV1wrRRXBWofg3/ANigp4uyKil4Xh/VquhIo5QRAkKzx6gxd8Vx6ZMqBVf2JJi8c6aiopwv&#10;Eh+WJFPWFVWYsVfYxC4LjWrwUspfFlFlyd3hgjyJf7EYGxlFMWYsVdkLguNVkSQmL/UTnl+hcnZj&#10;wo/YllfGLxeoiyHZi4sdpEKonixdWQ+Ks8SzO0kkkkkk3ZTTJqdi4Liyq6ZR5tPBoXVlhi0c6c1e&#10;CSRuyNTsXeFj4U1RdcF1ZskkknjJOCnE+FeJ2RX2LvCx8aHZetNpFlrxO1PRV2LvE+K8C8keyrSS&#10;SbjcbjcbjcbjcVOcTVpKhYquWnxhkEEHm0HnIo/ZKNxJJPKCCCOEYHTI6PAxd4quWl1doSvI36G0&#10;2m02m02kEG0g2kEG02kEEEEEEEI2kEEFa8DFifLRXggg2m0gggi0G02kEEEG02m02m02m0Xt6v4j&#10;FifLS/H2PJ54Thm02nDq/jZZlbT/ABwzaScMkk+tPLW/Gy9CnwskYotJPKSeUkkkkkk2njrv/Wy7&#10;z09oXuz6fm+v1Zd43w0/yzyTebyT7v8AJssb4aC/3z1N9Y5xybiSSUSiSSSSUSjciUbj+Q5ssbsh&#10;Gg4ZvPkPkPkN5vN58hvN5vN58iHWbjebzejejejejejejeiWSSSSTw8+lq2WN2VtJePtNWy74Pm+&#10;Gl+P1r56vdl3dD5vhT19pq92Xeddfaavdl3dY139rqd2XdmLHR+X2M2m2p2IXdmLkrsRpdkk2m03&#10;kknhJJJNpJ4T6jwV9iF3dYau7aX2tXfFYEVd20uvYj1HgYxWdlgRWbXElHhfWPA+h3dlgRWUqF60&#10;+/V1yWBFX1rw19clgQvoVkeGvq7usC7KfrXhr6vsqIiywfsX2+xXr7ssS95e3qd5F9W82racS6+r&#10;ebVuhq0k8aevRYn9RsR8P9D04uiOCKevongfoQJwRI0h9ivEm0ppzzzn1Xmm08HTJ8QqEJDUDEox&#10;RePfgj0pNxuQkN/cySSTwkghm33J9J4V947PmsUEEEEfaPPJP1z+kj044TidoII9tfTPjF4GQR6L&#10;F9A8TFyYryST7c+g8TtFoI4sXNe1JPsPhF4IItBBBGCcD5R66xO3m3k84496SSfdXB5ZJJvN/PCM&#10;c3m0k3YrTgftySTabzjggggjD//EAEEQAAECBAIIBgECBAUEAgIDAAABAhEhMTIQEgMgIjNBUXGR&#10;MEBQYYGhQhOSUmJysQQjgqLhNENgwRTR4vBTY3D/2gAIAQAABj8CxUQbqab+hRviO878+lQ9CUTX&#10;yr4DdTT9P/Y3xHdPOp19KQj6CvgZkI66amn+P7jfAXVXzjdRE9Arrp6CongK3w9N/wDvEb4C6r09&#10;8I+abqZl8/NdZuCprIvm4pRBvgI7WTV0vT/2N6ayYLqvQl5tuonosxVTXVPNuG+BAhqpq6VP5RnT&#10;wF1V6GZeFPBXySYqJ6L1MuCL6AvhR8LTJ+KMVBnTwF1WrzIefT0KK4pqQ9Sc7kh1a4TwF1dGvJI+&#10;cXUT0CuKkBBfAT02HMh/KvgrqR867BcG9PRIpcIQ54x9T/0eLl0dOYixVVVJxXzi4Vrg3p6T08+5&#10;fcTxvnUh7C9PE/TT5G6PmvnV1G+kw8+vXx2pqKf/ALz8P+bhhm/hTzy88W9PRkTwUX0z5PlPCzKO&#10;cuCu/iXzsqkI4p6M52EyS+nOJikcO3hQS1B6imjT+XzsdRDKyf8AMb5OxBXZvQ1mq4Z0+SQ5FXz0&#10;PEXFdTZPlPBe7DSCJzXzyN1Uh6R7cD2Ip53NlVU8RcE1vnwV64P6Gj6/+DwjqQUgp7EsE9GXFNX5&#10;8FzOdDKtR39Ii8k9BQ+fNz8KOr/NhJT39PX+rws7b/7juhn4u8lUr4S6iYL5qhahahaUwrqrq5mp&#10;tYSILUUX0vqdVd4cFoI1KJ6CmC419Izt+cUj6P8AGpkZd/YXMudUmQRjmokbvSlTFMF9CqV8HM23&#10;0n41HLxVReg1eOSfpUeeqvpNdSLaYREXn6JU+NSOCf0+nu9OzJTDL6FVREw+MIanx5lPJKvDUdFf&#10;RV8JVj6ImuqRF6J5lPLO6eXqV8VfDXy6+KmtHish3xry1IKnjJ5NV54r/T6KvqSYs/qH9fDTxk8t&#10;/p9Fd19CUTyTOo7+rzKeW+PRXdfQlE8k0Xr5lPLfHoq+hKN8n8+ZTy3x6KvoSjfJO/pE9PT0VfQl&#10;G+IuouGk6CenxS0VF9EX0NvkFwf8DfUHeZv8NfQ2+ImomH+pBuMkJ1119FXzKQZHwojk9Db5BFwb&#10;Di8Z0wlg3MpFF1l9FX0NB3oadfDXXb1G9MdnuRXWUX/whB3oa+ShCRs4ZnyTwFF9F+PQ0Hehr4ky&#10;WpImpBpmdN3hL4y+X+PQ0Hehu8LI1HassdmicSVefhKL4y+WU+PQ0Hehu8LOxuV2pcRzp2JPabSp&#10;D2FY1ChQp4K+Mvll6nx6Gg70N3oC+GpHKvYphTybup8ehoO9Dd59w5ffxqIWoWNLShx7nEq4uUuL&#10;i5CqHAoWlhYpY4td2IOjP2JcvQ0Hehr5958+iULULULULShQqpc4vcKiP+i5CrSidyz7N0punFj+&#10;xR3Y4lS4uQqnhoO9DXp5/SDfTneFQtQsabtpYhace5V3cueXuN4vY3n0Xp2LmkBVgnct+zdm7cbt&#10;xY7sUd2OJUqV8y1rVrXz+kE6r6dpfQaFqFrSxpYhaWlF7nHuVcXOL1L1Ly/6LkKtPxKIW/ZaWlil&#10;ilqlqkcqmZyL5/SdBU5L6d/iPTIieQohRC1pY0sQsQtKHHv5Z6ew9Pf07/EemPG+Zs0n7Tj2LjeI&#10;bxpe3uXIV8fSN8Gvoun6+mPGdPOUQsb2LG9jdtLC1e5+X7i/SfuN9pDfvN/9G+b2L2L8H/bLWdzd&#10;t/cbr7N043TzPlciKfl2KlxUhFCqFfEqVK+Z0y+/pijOnp+bkNUno2lsCTvouTC1SmHE4lVKqVw4&#10;YULS0tLVKKcSpcXl6F7S5C5C5CqY08Fw5ff0xjebhvT09zeY/R8vBohYhaUX9xV3cuf3Ku7nHuVd&#10;3Py7lHdy1e5Re5YWIbtCxDdobtpu2m7Q3aFhb9n5dyr+5e/ubx/c3zjf/RvU7FzOx+BazubpP3C5&#10;mQ94m7cpu3lr+xx7FS4uQuQuaXJ4VSvmNGzl6j/K70xqc1ETUtQtQsabtDdoWIRVpRe5V3c3jzfP&#10;N8pvfovb2LmH4Fje5u07lk+RunG7eWu7HEuLi4uQuQuQqhXwnaRfUWvTgNdzT0vRt83Qoha3sWNL&#10;GliFiFiFpV3cvebx4mVyob43v0Xt7FzT9PivIgjWm7Tubr7N0punG6eWP7Frux+XYqvYuLkLkLkL&#10;kLivoLm8xWfw+lp7elq5RdK6q08O1C1vYsaWNN2hYW/ZV3cvf3N683zjffRvvo3qdjeN7FzPMq3g&#10;70vSO9LTRpa2vqmj0icBF5+lPdz9KlctD+Za+qOT5OnpL19hPf0mIulW1KeraTRc6ekqNT29JTQt&#10;qtRGpRPVtHpfhfSWJzX0lXKfqOud6u72mNX0jRN9Jy/g2vrOk0XJfSP6U9IlctCHHj6y13B/pGld&#10;6PFRdKqS/H1rNxaNdz9He7mvo6aFvGplT1pW8xW/wr6M5fYT39GVyivdc70G9nYuZ2KsPwKMLWdz&#10;dt/cbr/cbr/cbp3c3LzdPN3pOxY/9pR/7T8v2l30Xobxpe3uXN767m8Hz9GcM6ejQ/Blff1SiFqd&#10;ixvY3aFhRf3FX/uL9J+43rxmkzuWHE3v+03v+03jf2lzOx+Ba3ubtP3G7+zdON28sf2LX/tKP/af&#10;l+0r9F6F7e5c3uVTybU5r6NBLlkhl7+uuQb7S8hRC1vYsaWIW/ZRe5+X7i5/7i7SfuN5pO5vXm9X&#10;sbxP2lzOx+BRhY3ubtP3G7/3G6Xubpxo25FQsf2KP/aV+i4uQub3LkKoV87+qtEk31/SaP59Fb7J&#10;q0QtQsQsaWoWoWlpace5V37i5/cvf3N483q9je/RvP8AaXt/aXN7FWH4FG9yxO5u/s3am7cWPLH9&#10;ijuxR3Y/LscexkTjUREdQuQuQuQqnrejfwWS+i6ReXorl/LCiFqFqFqFpaUOPcq7uXO7l7+5vHm8&#10;cbxTefRf9F7exc3sfifgUYWtLW9zd/Zu1N24td2KO/acexX6Li4uQuTzvSY13omkdzX0RrR3T/wC&#10;A5n8K+huX2Oq+iR0vUzaPp6HBzp+e9np6G4Z6G50dlJIQRC1RFTj6Dk0deK8iCpmXn55r0/FSPP0&#10;KHNRE9CyNucZU4Yp6Bk0fy4g3z6t5ic0l6Fom+/oUVF0zuNNRvn8rJM4u5kGpL0HSM5zT0LRpy9C&#10;TQp/qIJhUqS87FVkfw6L+5BKehaN/wAL6E72T0FXGZ1zvQczjM+Wj4Jz8aHiKqeDwIVJp6DpXe/o&#10;P/8AWz0GKmfS/DfJ2kipUhqSTDl4EY42P7FruxRSi+bVSPNfQMrbnUEb6BOa8EP1NLdwTl466vtq&#10;R1pqRz4XFxHV6a1C1C1C0tKFMKqXOLlLipXGhQoLKmEItj1F2myJTKDka2ajW5aFMJrhXGS+YV/H&#10;0CEMz1oh+ppJv/t5BdXKmFJ+JHCGo7p5l2D+ch3vr0KFCmCbJahH+WhQtKFCmGwqJ1Ifpsm7LUVc&#10;rIxoNkyaREauVUUVyaNcvUcqMt9zdaQzJon9zdaVBzf09JFKmXJpYr7EadRYIshZLDiIiaVCCRX4&#10;J7PUuQikCqEczS5vcm5vckuFxcScQiVK4SK4V8LK2ekWiGZy5tItV8jmREgpZ9lhYpu3G7cbtxu3&#10;Fji1exRexxxVYnAqhXWrg7p5lcNJ8eAuuvTwNH/UOGDo/wD8Y2X4mk55lG+8sPk0s7pjVw0i+45B&#10;zmomZXwM0BIoWpIVqokYjpJNqoImRCH6ackGqrUkqxIZUSY6Q7ZTiI3IguVqVFWBQgiY0KFpQoUK&#10;IUKFChQiklKFNapUuxkuro+nhVKdz8S1CGVOkCxvYsb2LGliFpaUXufl3LnCrncL08yuD/eC+Ovg&#10;JgwdzyDU9jSdRv8AUmCf1amk64Q/mHJyxeNGp7iKvAXF3o2j6eDBpFqReRc5Gt5G87EW6acY9RNH&#10;pWT4qTt58vBf0G+ZXCPjr4CYIO/pG9B39Q3rgnUji4Q+dR4gmr8+jaPp4L2sm+Btp/mL9E5lyEUI&#10;Om1eI7R6VKJVeJl7eA/oN95EPCr55BfCQ/0idBf6lG9cEwTBcPkXri/Dp6Xo+ngOf/A0XTJpNmCS&#10;5nWuDup84KjYbPPkNSMXNai+A/8ApEXkN9TRV4YunUSCwwg1REiJPByxqIgshfFr6Gzp4GkSNZDs&#10;zMrW7KDsaizWg5yVRppHsRUR3MTXf/Tg1eMNahQphTWqVKlSvpUV9Sb08BWosFVJGXSrtuihNOpY&#10;mEXJFSLUK1kg5VblSieBpP6cG9PWK6kP1GxI8PU29PAlVBn+Jn/SZmJ1TC8yxJdzRt0ToK0hGOX+&#10;/gaTpgnT1x39XnqFCnjZdbLpKcFIosU8CMIt4oRZPlzNpF6l7m8ZlVcQnD6Ni/i7wVYyceOCeuRy&#10;Nj6ovU2F+DbTKv14EaKTRHEP0nGzojaX4TXmbO0pNfj/AMzXrjsOgbbflCTvGqbKQJrHFfT4f+Br&#10;rbL1JwcTaVL0LkLkLkLjiSaSghNV1l//AMKX/wA7hGGrCNRU5eCv/nE+Aj0SiiJlSGU0sUkiit/E&#10;VWJQg7kQhLKOSckEeqrF0hrZ5VQfFVyosCsl8C2Ju1+DduN27sUTsf8A4m6J6B5NrkwtUouMkLSM&#10;jj2LXFji1xxwuQuQqTcXFxehcRItbFC1O5VpJF/acvkVXPQi3SEXU5FpyJKVK6scalxcXFxcXIVQ&#10;qVKlyFyFxxEi1YFFKlUK+nvEZ+OYzcaGld/OL/SaXqovQzGk6Gh/qQavKJpE5uUbmbDXTUm9CUV6&#10;IS0alGoT0nZDaVVLGi7JKKfJU/5KaT4cbWb5LjZcXKXKVUvf3N483iiKrqexd9EtIp+JcpUvN4pV&#10;C1pRMbVJopapZhRfhDdL3LHJ/qJPd8lWqL+o1YexWRAgn0Q2jac4vU2FL0LsKFpb9FqqWOLHG7Xs&#10;WqWk4lXH5FuyWnE/I4/tPy7FF7Fpu16lqlpaWln0W/RT6P8Ag/4OBwOGFHftKKUcUUoWON28seUc&#10;cC0n47xrVrmP9Jt0Vwn9JpI81F6Gj/qNL0NCn8yGkToOVP4huuhvOyE3uLY9S1PArhUqVOBRCSu7&#10;m8cX/R+Clje5ul7m7f2KO/aV+i9C9vcvb3LkKoVwqVKlyFyFxU49iilpRO5+JcnYv+i5SC0KcS1C&#10;1C1C1CxDdoWFF7lz/wBxvdJ3N843v+0uZ2KaM3bO5PQ/Zul7m7XuWL3QscWOLHm7ebt5unG6Xubv&#10;/cWt7lGH4FzTeNN6hvkN6XuP+52N283f2WMPxT4Liq69CmFCC669NeKLMRVWhmjMy8BFjQnQig1J&#10;SWJnh8DXQpwHPy1F2azElCGu3r52iFqFrexYnYsb2LGljS1pahRCniU8nQtQtQtQtKFPs49zj3Kf&#10;ZaWliFjS1CiFMaFPLKU8y3r/AOYLg1vMjFFNlKGWG0TIZViTbGHAXKnxhTHZVcxBcdp0OWqyUMW9&#10;SpUqV/8ALajEHfw5TSL/ADDugv8AUN6GkfxiaNRw1kOBpUNEaVeSkXfkNbCZpZE0HxSg16cRVcgy&#10;FFHK2rcU8KuNSpUqVKldWhQoUKFChQpjbhNMalSpUqVKlSpUr/4A0f7IS4uif6Rf6jLxqP8A6jR9&#10;FHdRuWo7PzmaP5NMNGj4fJok5mlT3GMFNH0NN1UQQTzSzoXlwqRSRVOhwJ4XKhN0T3IO76lChQph&#10;QopQopQpqUKLhTCinE4nE4nEqVKlSpUqVKlSpUqVKlSpUqVKlSvjwayP9j/tob1v7fAoI5aCqibS&#10;mjRq9SOZKH+or+I9kfyETkg7qI/2NIvOJojSKvEb1ENOaNq14GmwciGj6GljxUTBPNOxeRFc8ji7&#10;yEDS675cShRChQoUNIq8BG5+ETTPV6yoNb+o6BT0KK0IpHt4E8Vi2MdTaoSwhGRUqTdhGMxdqtTO&#10;r5toLOuEEM0ZkFxTzTsX4QjsMM348EwUgpPoZVwj3w9tfZSAscENJhHVdrub/E4VT/ECv5J6HkQS&#10;Ndf51qeOkeOognmnYuJXOkhlxzHwL7kfg9yPBT3TDLqVxkk8XdBNZ2u/2TD/ABAjl4+hK4zu8BvX&#10;FEUekVkM2rhYuSBchlMkhUTgZeJlgkSDjZQy8RNnKkDNBYYRyyFzJE4rqIJ5py4vJWsxconTCApl&#10;5nSeMeWpJBF7nMihsrMRRegms7XX+Z0TTP8A4WiaNEqNbyT0JNG0hCSeA3FppVNCKv4maMxCPsPd&#10;7i9CPsfBo4cROho+pk4QEb/MOZ7HyaUa/FBPNPwqaRwq8xx8DvfDqqnzAenyNdyIjiJmShDWhj/p&#10;E1n6znHSR/iOgnskfQoiu4r4jRfc0Q5nAQQd7KLDi4/04fBo05jo8jRRrmNnkM6jspo+ppRGMxTz&#10;biWD0jXBy+5Aaic5jnrwGdy1eaDXKkqKObwWaCfZlUVORA+vB/0iaztZG/Ih/iehmT0LKe3gpqQh&#10;AasKCpBUcvsI3iRU0k6rIajXTEXMlBEj+RJeA2K2mkdER/uLpI8Brl5jnxqaNOZpOnn3IVKmXBPc&#10;g9yGZqoImEXCo13wdBUGuEdzPvwv9Ims7WVvwOX+FqqKxqzcMb7egxOvhIiayKvDyaebUpguDGtW&#10;C5TJm2oxzEnRXFdE6inFxKJ1w6Cex0Ewk5S5S4uLi4zK5SGYuK6iuVanA4YudKRM00ODZjE9CyeG&#10;mujnWkqakF9IXUanNcKFMaaq4N7Ct8ojeZH3P8R/SZ+Segx8RNWMEgIsOIs1oZ4zGwWojsxWSEI7&#10;TlqKkS4yUURkakFG02ilBIpUgvn1wRCIi8lEdzw9sKlcVUh5VcV9kgQ5THQdN3ATm6foWbw06Cau&#10;j6oZo0Qh/KMHj1NEONF9mkXkholFNF7GlU0I7z64ZueLF5Sxk4mqaiph74J5JcInVYmk/oUa3mQ5&#10;egROoieH8a2j+CUcsDRjTSD/AJNEONEaXsaIcaNOZpjQjvPrMVIksXaFeM0wRyO2OKC7YmWfyLDM&#10;1OpDBcfZRzeKEfIrgvvLB/8AQpm/h9BgR4eJ8Y1wycBqQSRaMlaJIdFKitfao1fxQVUwd/EoyKzS&#10;oqpQ0c6D0VdlRiR2U4iqlPQVEwR7aoI9PnCWqqiCCEfggSOJxOJxOJxOJxwrhUrhUqXCQWkxreYu&#10;VZ0M38a+gRIcV8VeieDLWRYRFXniiwiKsPQJoQOupH8eKEWrqSwcg3DoIQw4lziqlzi5xVxJVhDi&#10;IqvcSepcTc43jjeKOTNET/NN59G8TsOSMZmiagrP5oDW8vQICv4cNdNZemEChLVz5uoq6sF1kc+z&#10;FPOKLz1kyrJeBPCuLiGGXhh0wTW+BNZwmD3ckw0I/wBnKvoESHFSGu0lcskIHWWOkXD4H+wnuaTq&#10;NHNhNBiwmpP+4xYTWBs8hF/9jlW2MhG8FGwVeQ2CrNYEEUi5aj4raNcizUhm4UMyrAVqiecyostd&#10;F5LqVK40G80Psa/mZV1alT4E1In8vA2mK7Mhul7m6+z9NGQ5zOqjkZLLQfpFq5fQMqGdfjwF9lFf&#10;+LJJgxvyK7hGWDuaiIO5mlgaJppeo0e5Kmi6oZo0Q0XVD4NINNGf6hOqHwaE0pojSdDRL7kUp56m&#10;splXCDcWinvhm/JBWc5tEXX+NbZM/Fs9RnU0g1uCedie7iHgaRiUVYkMFVLrWjW8sFdNf7YOHIvE&#10;a38uBpRDSKaL4JRgaLqfA/5GdUE/pHdYkPY+DQmlNEaU0TeamWPo3vTVYvNCGMpK1cILTW+NZ2ja&#10;kEhEdoxP8tpu29hrmtRJn+D/AKEF4+gZTMvx4OVOLYk1EE0ip/ls+8JWcPcRmGxxEitD9aWyLSZm&#10;QhBEGpChDKQdwMw5k4qZX04DlVF9hWujEavCBFKCJ+SD81FGZaIK5Fmo3NVoq+dgR7HTGhPGGq32&#10;UapHB3uTMp7EIz1FE1Ud/KI4hwdPD5P8Kv8AIP0nx5+J7r4TVa5LYGZy5ne45/8AA00mkes6H6f4&#10;pd/9H8rByrz1MqPlyQp4sUrrp5uRJ2VBXPc4ovcp4SofIpHgZj2IxlhnasxHpxx+BNVP6TpIa9Ks&#10;Iof6j/C/0Ce8/PwOnhOXi2KGb8UNI7+Mle5ZCaPj+RmVKiozacWfRlzJm5NNtcy8uGFSmKNX4XWR&#10;V4+iwETkZUtbjIkzuQcmvEg4qikiKkfsy41IKUPgbqp/SJ7qZR2j/hp0P9R/hWNuRsFETz0fEdCi&#10;1Mv5RyiIIrU2uBBNrmZHNVGcVMrdmBkaiKvE2dhPtTZbBPc2p4vcqTGoMhQb7kEKqRzLWBkzrSJ+&#10;q5aSHJGHEzKvsIkY+hNROor3ThMjhBBOfFcHe09aGtUQcQEbmVC9TeKRa+KwIfqm9N6b1DeNKouy&#10;fI1xo9Mx0ILtdC5FmIvL0Dp4cXJtcojnuhljJIkNK5V9hEjlatEQ9xE57SlEU4t/spTVfPmKsaIa&#10;JY8RPZRRRnc/0j+qjfeQxvuN6ehPd8EP4pCNQnMRzdmGK6Jnyvj/AKj0muFMPgSRRC1C1C1ozKkN&#10;k+RzPkVjuKFGppGrBRXc/QPfw8rNHm5qo3RonupH9XKq82jdprm+wiCu/i/sZnU/uZklAlFyHDuc&#10;8KDpTHZkgoxGzRFFzJlFVMNHAX+kUT2maN3uJ01082nvMa3kZ4TXVVYqkS9S8vLkKt8JMYnwN1dH&#10;/SUEX2I8xNIiVGp56B08RrUtFbwNGiIIKvMla0k5MxC53JDLpHZU/hapJiEpY5ckfkdsV9xrctDN&#10;BYQFc3ZifpwmMSclmZp5YQMjKcRyuqNaq7SKRasoa6ebanJBymR9OZcZeHD3wrjXCikOLpeLU+Bu&#10;rouh8kPYhxaL7TQj52J18VHxki2k5m0sY0OhBOAuVEjxII1iO5woRdpf+TL+muXkRbon9ibFOKYT&#10;K+DUprp5pqe45eSaqNR7sKlSpUqLybLwlxzYN1dCVE6ETKOZwqnnYEeXhzUuK7KyGzg11RjXRzc1&#10;4D4yUpFSGZE9oEtGjk5kHNh7KbCxZy5FSpmV0+CFVK4wj6Qo0/TbTjqxVFUo8qvYvN603rf3Cuii&#10;rw8N2CoNiOG6kzRZNqEYwwiO+Bru43ScvORIeIuCOEVVhDiOfGPQyvbHhEX9OaqZfy4nMVum0aey&#10;rwNE9mVIqic4itVv4xHuyziokUanyRVvFZoRcz9RI/IiJbmFT8UQztiixINMzlrQcirJBEatxmR0&#10;S7a5Y5ldBBWqsk4iMjXiJtRiLtJgnmlh08u7CTUw/wBI3UWIqcysY4KZRWqZVq30hcFaiDkcmyqF&#10;dkys0iNdycZ0ubMiiwd9oOZp/heZ/lojm8hmm/wz1R+aCscOc5FbpYQVoseLhNqEBnUy/IkFg7Ma&#10;SKQfAVPcd2GMRLamlNG5Rzl4rEdpEjlhAXDRaNIxSppTRudyM0ZxkOe5Yxpgnpa6ztRf6Ruo7BvU&#10;ng1RP5jN+LpL5qOEPEdLDO1qtU0y5nLBkhjqOopFVP03LEzaNF/0mXStgplro1oZtA9axgJp9KyK&#10;J+TTKjkckapwG/pZssOBof60/uOTk0Z1NIz+Eei1F6kfycPNGh+mlEE0Tfka5aIIrUoLpVucaRVN&#10;E32MqUaaNmCeoqukjMud2L17F69hXRlCA1HOWJvPo3pvByo42VoQiZeWOXilMPfj5mB08VcMqxzU&#10;WJp4JDK03ydKCK7R6X+oY98fgzpbx90KpBaKQfGAjo7TeKDmouxpBrMv6elb+fM/zG5tH7DW5aLG&#10;I9+Rdoa7kOdlXaHVjwXke4knDopsqRnlhI+eR/wUwajlp7Dm/ipGMoQQ2YRjyG5Vp5xn8yeYoUKF&#10;ChTGg6GC4oqCt4LtNP5XeZX6IeIovTCCujwRTSIv5MEf3NjSOROAx0Mw7RL8RET8YmzEyuHMWLXJ&#10;NBjoZooRai9FMrm5XYwRD/MSLiiIIrUkUKFBFRsXLQTM7qhFqwItVHEkNtYexJU85ARU/Dy6lSpc&#10;hUuQqhchVvc/HuTXBXRFx92TEc0j5dGJVT2TxlwdmSCtUksUXgpDLkcvDgo2EJczPlSKLNsBjm6P&#10;I7pA96KNfljCTuaH6uj/ABrAaqfAyGkc2UUUXM5HM5pUzNRM1fZSCqmbpJTb0bW/2NhBYtqN/TT4&#10;NohNCU0Gzb7xwXKplUbCimzghHimHz5lqfI/p5hUgUKFChTGhQQUdj/cdo+wrF8tEV/bxlqLs4Zu&#10;4i8KEUEzWqLlm1UMr4rBZCItq8RyfxJLqJFfZRzEVsqYImjip+q1Nn/uN5e43SfjzF0ZCKpCokFi&#10;TUWPwQhPBFhMVqi5JxEVxH8itSaKRhIyohaQ8jQphQoUKEB6r8D3oskbAbmqqR8vGOFUOGFUKprK&#10;6KYr0Ua/+GSiOQRyFCnk0aR8dcMvBTK5Nl/EgtOAiqs6UMqrI/VZ8pgjFWcJDmqydU9yU2qRaSTL&#10;/MhLL+pCvMdoq8W+xo9M2sC264VyJtKQRqL7RERyfBtIhJDKjYuFzfJJ8IrxJ1JwzCp+SoQgUhhU&#10;XzCuV0BMr5IkpD4rmzwREHfqcZp5dJFMKYUJJqNezhXB+PwpBaKK1bmSFZ5RSaeRXqIvOg5qiOVE&#10;V2iWZ7KNg2HP3F0azQlYtDLCGlSbXDVT5JW0HaPlxFyyjUjDaQXSfksxWRscZ0Q6kUc0qpSJJCMU&#10;Ea3RwRVmdBPYpPUghU+fMNTBsGwg5amfkkU8gnkKKKkMHIbWCD/6Rj+DpOI8jPXkR2WmR0Fj5Fzu&#10;Xkl6jXtuw0jITX7FaozkIvBTLGs0UzJVpGMTSZV+DrBRE4iOolHewjY7Kj4JVCH6aiPcnwVRCEz5&#10;Ea1SMHE4kkwqSxnI5qO6+azZnJ7IOThl8hPXVCblLlKqXKXFSpVS9xcouDMIj/6VFZzEX8kkouid&#10;wFQ/UW/yK+/kndRzPkRf5jRaThRRM1FkIrZs/sNX4HRoh+onGSkGqsOKciXMVeKGjenM9nSUpFyG&#10;ZEjFIiOyw4YRU23wRKEUWRFUOGpJFJyNqZJMX9fLw4N1H9PIU8Gnht64u/pUcv8ACkT20iGWKlxc&#10;ozyHyN8i50pjdIlOI2FcyCO5OM3GBl0ip7KKg/RrxQfonfiJyUanMWdUiINRfYmsjLBNlVQckGlC&#10;hLCilpNyE1VSTdd/l3O5rqP6ePAuUqq66zKpqcD8SjexNrSejaSghPBOmEV5D/6FMvFJoI5VTCLm&#10;x/8ARFq+Rb5LIqTQ/UWiJEcfpryH/wAtRM82L9DHpa4cnBwujWmaQkqIQTgxcMyRlMe2PQ0kY3oi&#10;H5DHLGhaWIU8R5e0uaXIXIVQqVK+O3Uf5umK6nUhgnQb1HdRf6VIpw1H+Rb5JsVjwJc5mkYMn1NK&#10;12zmgsRzVVFRaKh+i7hNqjXLKURvuZl4oPdzTBI0hAhwyjE5uiKaPp4+kKlSpUqVKlSqlSqlylyl&#10;y9y53cucXuL3dy93cvUvcKiuVdX58aKCORI/JT7LfvXiiKqFri1xRxRxRx+ZVxJzi5xDM7sTX6wi&#10;sTKnBR/UiL7pDUVYRiWFhYWKWlpYWFqlqlqlqlqlqkmuIwG+SZ3NInsKv8Q9HyWJo3t5QUVvGJGE&#10;Hp9mhcnQ0DoRRZCtSSopBFhOAqclgSfIRyrOiF9C/wCjZfLhI3n0bxOxenYvTsbz6N59G8TsXp2N&#10;59G8+iWk+jefRvE7G8TsOzuiq+Wj76rU8baoqCtq0h4CphXCa66bOLh/XWTyDUVeI3yWnfybIy82&#10;QGtbwFelHJEg1YrWBKSmZtUFRKmX8mOwV3849/D9TBq8nE6rNcE8Kuq7wU8XNimDU8eJl7eDLiT1&#10;KEIHsULRUhJSGCuRsj/UO66lPI/InktIvNUaNdyHq7goxfgRTOhmiRT8qmmYIvsaQX3dh8iL4sie&#10;LvBTxWe+KJ5OMEiUTXjyKFMKFChGGo3Ff6h3XDaUkhNCHkFE8kz30gxf5zSe8xWLwoZSCkOchsbT&#10;MhpdFxQevMhyXD5QhylrTwpjNNZ/TwU8VrHygXnEo4sUj5LMQTwZrq1xTF3Ud1x4nHyEBUG+SYke&#10;NBnUjzbh+onCSjf6UKSVRr+ZoudiiLC5IROjhye8fFmS1tJ01Yaiei7LZddfMjYx9zdL+43S/uN2&#10;v7jd/wC4sX9xa7uWO7kMj+5Y7uRyPMuV2GaYv9Q/qUTGngO14xHCeSyw4jmkOQg5q0egn9KDF4H6&#10;SrWgvtBRq8Yjv6vDqTQjhMlimD+ngp4ieZnTySri7qP6+TgOQTySJ7jzSezhon8scFTk5BvsKq1y&#10;zNH/AFYR8KKYS8B+oqe+Ce/jp5qHHhr8SilFLVKKWqWqUOJapxni6Q4VOXk3CJ5L/Uo8X3HCe6De&#10;5lXihD+eA+HAanCKr4tSuHTWfqR5lBM2K+ImqvlvfWyqXuL1N4pvHG8cbxS9SOdSb3G8cXRxf1He&#10;Td5OP8xpV4EV4H2NgaP3QQb/AFoppOvl3YoJ7LAnbhQgbfifHnI60SWtXWcL6MjeR1cp3MvwfRo1&#10;/lEU6eXUdj7ik1VSQh7k6kFoRTwnL6FA4FEKEimNpaLFuKrlWBtItC0opsx8Bdf3EiJ5KK8WxG9V&#10;F6oLg3oN9xRNb+SHhpqqLjCGoscYKSPfwV9DjDC0tKIUKFChQVUxVEJ4T8CCa7henk1dCDWoo1OT&#10;B+j4RI80iNwT28jPGGoovXFExioouKO5GZhB/o0NaKUInsTNlCZXF2Px4ar7amVCeL1E8isx/Q+D&#10;SOjRIDU9oDU80p86iLqLqQP/AGQ4a7fRVXPlRTfn/UG9N6bw3qdi/wCiOdCEUwiiSKoVQn4nwJgr&#10;vYURfI5uZa2dSTWlrTZI+LDxVPnWrhQohbqywohTFjWzdlOHcngkfSJKXGdcNHMrgs/ErCIyDs0M&#10;Opl8l+WFCSa0vLKN6+SpjpXLzwd0Kefg1Im27sWx6lsOhHRrmIObBSuHDUycsNH5JrUJjVxrqSXx&#10;nJhHzKjevlXrzdg5MF897O1dpPkijotLy8uLi4vQa1HIpo/AmhQoUKFNaA3VqVK61Ci4V1neKnjM&#10;6+JTwWN41XF6fzDl8/760GJ1JrqoaPr4tChQphQphTxalcKaii60PKt6+UYzhVdTSLDj6BFMZJmU&#10;m7B0eM0KE9RFUZBeI33UdyQ0ntTXp4skXXrrSQtXUiL5WJXVb5R2kXjQjjH0HIuCtiuKLGaYVUqp&#10;VSqkIqXKN9janr0KYU8OSkdempQRE0cT8tVfNp5RGJwKiHX0JFEM6JUR6SQmVl6ZTFFdEo4g3zSe&#10;LTwEUpg30OHITNSJBPUIcyGsvlk8ChTxczF6iTjivoMUMiJ6jHl51D316+KqEeA5vIkxqtM7E2eP&#10;t6GnjVU441woWlCnmuuLvBqVwrq18CokVqU1KFMalS5C5pc3uQzt7l7e5encvabxpvGl7TeNJORc&#10;JTFY90HcvQ0UvLy4u+i4uLl7FylRIuL/AKL/AKL/AKN4b03pvDeG8N4bw3heXl5eXFxcXFxcXIXo&#10;XIXIXFxchchchchchchchVC5MHIzSbKLI3ymzpHOG50VX8carq2kmYWlvhVKlSpUuLi4vNhyFpQ/&#10;LuUd3LXG7cbtTdqWFCmtmYoiPTL/AGEi6qcDQq1yOXjD0NengpIbryJP+jefRN8SilpaU1LfEp4C&#10;m1sm1tKQanYopT7LS0tLVOJJ3ndpWkl+iupQm1OxYnYpA2Wr8uLi4rHBPRKE8KlSpeXE1JORPg2V&#10;bEta42tAvwTbpWfJvo9SKO7KSe/uVcpVfEphUrhUqVLl8GGfRF2h7l+iK6HuXaIqwq03jTeaM3mi&#10;7l2i7l2iQu0ZSJOBNzIG8N8hvtGbWnZ8Ibwuj8G8N4vYlpPov+i5exJ/0bL+7S9v7VLvoqn2bVPY&#10;q/sXP7EnP7Fdn+kq7sScv7Tef7Cr3f6TZV3y0u/2m0qr/pOP7T/8T8v2ks37SSfRBWfRuW9jdfRJ&#10;iE2p2LPohlTt6HEr/tP/AMSX9i5extZjZj2P+Da/sXfRd9F30XfRvv8AabWkRf8ASfivwUQkbD5e&#10;8TeJ9ktJ/c3qdibk7FyKTLy83hvDeIb5CWlNnTaMu0S/JvNEhPTaIlptGbWl0ZvWktO0lpdGb3RF&#10;2i7l2jL2G8aXoX6Mj4dcKlcaFCngy1IQwoUJm1hTUoUwoUKFELULTSxRJCFCMPQ4FCSFCmNpTCha&#10;U1aFFKHAmuNcKEI4STCuFSpUkRzKV1KlylxUqVPjXp5SvgS8hA03x6XGBTxJeDTwJeKrtbgUKFCp&#10;cV1KlSpcmCzKlcKlS4uKlS5CpchXGuFxUqVLtWpcXIXIPejruBUuT0SpUqXIXoXIXIXIVKlSBXCZ&#10;XyVMKmYqVOZIqVLiWpGLiqnEovctX9xYv7jdr3LFLF7ln2br7N0hukN0huWm6Q3bC1nYsZ2N2zsW&#10;N7E2t7EtGnYsQo0tb2JN+i0sb2LG9ixvYsb2LE7FjS1ChQ/EnAlDsUQoWlChQoUQoULE7Fjexb9E&#10;sE9DSalylzi5S9S76xq03TXH/TfZuHfCljk6qUXuU+yi/uOP7iUU+S5C6Bvmm8d8Fzvk3z+5vXm+&#10;0hvXm8eXOPyKvL3di9xe4ucXu7F7i5exc7sXr2L17F7iTlUvgb1exvl7G+Xsb1exY4sUsKFFKFFK&#10;KWqWqWKWO7lrf3m7T95Yz95uv9xuf9xuk/cIqtT9xLRp+4mmiT/WUYvR5YxP9Zdof3m90Xc32j7m&#10;+0Xc3zO5vdH3N9oyWk0PcnpNB3N+wnpWm9Q3yG+ab1Dem8Q2dMidUJP0RvdG0/6xOx/1LFN8z4L0&#10;N5oi/R9iqdi5P2lydi5OxX6P+PRIbPyX6MuYXoXsL9GXaLuX6PubT2GzpGm9ZHqbzR9yb2dyifuK&#10;f7iboF6dyb/s2XR6qUZ3LE+CJUqbLsOOpwJsUtwovY441w4nE4kY4XoSc0q3uXqXqXuL1L1L3F6l&#10;6l6l5eXYQmUKFCeE1OJWRUqcSblKuJKptKpJCmNpQ2iRMkpXChQkpSZNIE8KFChQohRCnokSmFSp&#10;UqVKlSmrXWphUuUuXuXKVUq4qvcq7ubxe5e4vUud3L3dyGZSpxLi4uUuUucXqXqXqXrjXzFyG084&#10;kE80noSeXpqUwoUKFCBQoZoEYG0QjIocShywi3thQt1KeHXxalNa0oWlNSmNcaFMKakxIehJ52pX&#10;W4eFNCSYSyL8lGdz8T8CrC5pVpVpc0uaXoXoXNL2l5vPov8AovLi5S9TeKXqXqXuN44vcXOLlLlK&#10;qXKXKXOOJcpVSqlVKuKuPyOJxPyKuOJxPyPyPyPyPy7nE4kPQ964vcb15vHG8cbx5vXG8cXG9U3i&#10;9iTyb3J8EtN9G++iT2w6F/0XlxcXp2Jz6FxchtPbA2HNh7l2jPwUnI2UY75LE/cWlULmlyF0+hd9&#10;F30b36L/AKL/AKKopNuO8Qq1UOGpTVoUxp4NCmNCmrTUpqV1KalMKlyFdRfQl6alChTCmtxQuj4F&#10;dahGhsuNtCSl2G0UJQKJjTCRJC0kpUlpdGLl0jI+xJ+iTrE3ug7Kb/Q/tU2/8Snww3y/sN4v7S7/&#10;AGl3+0u/2lV/aVX9p+X7T8ux+XYo7sfl2KP7Fr+xa/sWv7Fr+xbpCx5Y8seWaQs0ncs0hY43b+5u&#10;3m7cbp3c3Lu5uXdzcr3Nyv7jcr3J6D/cS0P2T0H2bl/7yDdD3cbpO5uG9zctNw03DSH/AMdhukhy&#10;ibppYhRpFePoVHfBbpDdv7lju5u3dzdvLHm7eWPLXlry3SFH9ij+x+fY2Y9iefsVd+0qvYq79pJV&#10;7H5dj8uxRYFF7HHsUU49sJl30V+jZy/JehvGn4n4k4EkQk5COZpchVp/2+5DZ7lWdzh3Px7n4dyp&#10;UqVKYUKeFXVqV1KrjTCmFMakiKIWkxqxKYRgIqobKFMZlChT0NMJpr0woUKFChQoUKFChQtSJaUK&#10;YUJJMjwHt5Do/BBUJIUgTQphQaUxRSMMIluFNamFNSupXCGFSpUkVK+T+hrfYhqU9GbhDh4ElwgS&#10;8g3ZzEE0cG88XYKN1G9cVI/ykfY0cEmokvJ184pH0tPCoRiTKmVU8eLUiNV1OWPxgo3U66mX4IfB&#10;ooVMpQp96tfBopUqVLjZXCalTiWuLHdix3Ytd2LFLSwtKFBCSFpaU+iwsLfsohJyFqoUKlkfk4dz&#10;h3OHckrO5/2v3G1pNGnyR/Wb6HvH9y/SF7zeOJPd3L3EZ9G0L3HEm5xJXdyqlVLnk83cjtdyj+5+&#10;RNF7kop/qJ5+5+Xc49yr0TqSe/uXaTuQi/rEq8yqXOHKmkWZtT+ir+5sKrv6lIaRrm+7VLnr1IIk&#10;iaOJR7lFJop+RNFJEv7kG/3JtJRKG5Q3bULGk2tLELE7FPoul/Sf5bfmBtL/ALSLaFFIZRWpGKcj&#10;aaUJtbAmjSWhRSWiaWt7FG/tPx7E0gheXJ8G1pXm/eXS4G+Uvepsvym8cS0sEKr3Lnfuwuc05/J/&#10;3E6KQj3Q3aCNhl6EXJE3TflSTW/BmVV+VwoWlqFqFFMuVvYXZ9Cb1Isgq+5XV4GU5kIQUzNMsJkk&#10;Q4luFNWEz/7ILJeRm0awIPSBsqhtkmocsKRKFMak0kRbLoTbEqVih/8AZOntrXKTJYVJG03DKn0S&#10;d3LGq3+IpAyMdtnBT+yEX8eCEmlZ+xOJRS1SwohsRiTURG/KnEghQjlIvuUXIqRJoq6yRWmGfM0q&#10;fRBDKsSEUEXkcChQphsuiZ/scqLw9CQ/4IKnzhlcmVf74cShSCFFMsIFHH5IvQyvT5I5iuEnEF7l&#10;SpcRaXFvyXdhWua6XsRYqw5KTih+XYovYovUkpORUrh7c0KkIQxkuZPvG02kchJInFpUnFCSRQph&#10;wMufL0JuUgqoSMqnAyNqV2lqpJSLspJFQjnJt+j8j8uxxMqIqqUUytQhHsUcWmeBNpT7ETRp1VSb&#10;UINiiJVdRdmJwEyOJv8Aov8AoX/MJG8N44XbX5N6qdC9XdTfON4/uXu7k3u7kHfSn5jlqsPQnL7F&#10;TLcvJSh/EqFMYQwoRTDmRZNvIkVNlMNnUzYSREwmbSH8TTZcbRlahtGVpTGMsP8Agk7CVTZ2kIKu&#10;Vfc5lsi6RCZtLs8iSFC05Cuk5S0/U4+5TDJo5JxUkZfy5FFNpEKEXNphU4nAV7khzIxWBF+WBJIE&#10;1JUIDW5czlKDWTVy4V1OI3K3MqrAtmMYzjXCtRVKqZYwak8HZkgzgc9ZHN3fEfPh6E56CCKklTiU&#10;iZpouFChUrhmSvHD/wBYZ2Sd/cmkHEWydhFsvbXi10PbDZXZ5YRbsuIaVsf5kKxKxI8cOOpxIw+S&#10;sSOX5JuNpImw9eikNKitMzF7Y0LShQzuWZsokTO+biLlQrDRf3INoQRUHLVy1UpAhn/dqf8AJNUI&#10;m0ifKn/AmZFWGH6SV9iHHiUM8Nok5FIwSJJ1CpcXIRVyEczYCqjkWHBCOZE+S/shV3YbDgNPyPbo&#10;ZFSfsSUbo6xLShTB3ssJFiqP2MvD0Kblmpn0bl90IteXF5DMkOZBX/RBzllx5lxcXkW/JUi1S43n&#10;0Xz4SMr+5wOBG72ORG44YVQqnU2p+5Uyy6lxN6GbRv8Agy6VXMUuw2VJlY6knKbyRepvJF7iblM2&#10;ifl/sbTp+xuXkV0bzM3ROyktAv7jZ0Uk/mNw35eS0TP3EXs0cOpSXE/EuaXIvwK58ERLS/6Mzlto&#10;ql6lylywJDtK/ZRLSq/ImkzSTgQyO6xKCrAXSqkG8MLVw/Jy81KCpHMWFqFiEMsPgyta2CE2oZUT&#10;KiexJUKjUjCZDK3KTfl+CKZnNUtSJUz5dvmKccbYFYCz4+hMRybLuOH6jFlxQrgqUdhBdleRXCpU&#10;qVJ05lSdOeElVyElNmpXa5Eis+WrXCaSNlSkU9iC7SEdC7/S6hDSMyuwpmb9mypNNn2qbK9zaTW2&#10;kwsRfkobTST1KoKzLTice5OJNVyGVGiMRIqVgTVy+xQmvTCZE4lVJRcq0Q2qlEjwQ23TUqfppu0q&#10;ZUof+iLrlFgkzbqSwhDUg2RCJBqCIOdyGcfywyonURsICpGAmFcaYI7NQ+fQmNWciTcMzaEUXGKk&#10;YkYl2NylDkTJJhmSTjK5IKc8a63MghUpMohB0DYdL+FSDkyqcMKYVNrvqUILsl33hNV6EMsDLmyp&#10;xhUg1sikXcjNpJISp0L/AKNlWL78S0zK1Wmy7MUx/wCCDXxhWBNE7mVFTN7FCjEw/T0abRlj1Lir&#10;VEYqT9i+BGOaJyUTaaXNLmma7gRWvIjcZlg2PArgmVKkVIHEVWuc6CSRyG2k/YlE2votcWKJBjiH&#10;6bhdhylhkXgvoSfpvhzKO+FKuJ/3I6NxtPmbxS9xBtvEucbKxQq4q4q4q4lFWk1cbL5cijjjhObT&#10;McSim04hmXuTcrk96n5dyi9zj3IZV7lc6e6zJtLl+Sidy0tI6JYp/CpBzMrihaVkTU2Fd04FPsu+&#10;yTjbSZyMuiTqpNrjdC/5ZBiTP1dIiRXgp+BNWoOXM13s2pnfsp/CVahBVy6NOPM3zETof9R/tP8A&#10;qPo37uwjGaStVVJGVml7GxpHq73U22vzcVQuX5Ur/uP+RdI6UScC2Ju+5ne/4LYiOVyJo0/E/Eo0&#10;taJJgn4wLZGV8UIMc0t7FohSZaXNQmrnEmwJuQytjqy2So2XH0Fqe5RFOKGyszK5ILhK3kcDgZV2&#10;cMsIE3djjqVOBByQKm1TmVIs7EOOG3NOZI9isdeKNjhsu+FMjtl3ubRLab9lZknG235NlZG1HL7G&#10;zDU2ZF/0VaLos0F4e5mdGJcvYve43SdVLkaTc9S3uThjI2VJohaSe5vyfpJt815FGqRXL+0nQgkh&#10;XOdQzRVqFXO6kGJCBd2woUKFMGtbxwzZUzcxM2HXD2FdJcFjaShjXGomUZ5tdZhwQzcS1TkXYRba&#10;IpMhmibTSvc4FpTC1SSG2pIhl7lykIqRSOYRukl74SSGEoYTVYdCqFcZqR4lDbgVXucSdeZtJmbz&#10;JQUkzL0U44SXC4ku1xXDK2hF03FTIiwbzMqGxNxm0kc68SS48CpUhAhFGkGIqi5NleakEc1Xc4lW&#10;x5GWEZzgRLmkIiNy7PsQWJsKcCmFCiFUIRVehFGE3NQmiuLSMjocCSMLSGdyLyOYmbicS3ChEXIj&#10;ZcybhERaebXW6ILlqQ/JDgKj1jyJNQm0tMv4qe+FnyRz/wCkjlVDZkfpuSClS4qhdBSmZOMCKOIo&#10;mfqbSK0uIOmbD3L1IOkpUqK/PBxbLmZqO5oUin2ZsxcXEFWJf0ibWzAi1SbZcy4qRovNCuZpHMXE&#10;1MrX5ipFVQlJD3LirVP81ps7JvCTfkmiElOBVuCx2UJuIM0eynEvU2p9S1OxsQiI5e5TCaInyL+m&#10;7Z98MjU21NpYlpJDgRWEjPNGpwJEFi1vMkrSuEFK1KlxsseZ35SvYblbBE/iLShQoUFkWqhs8vQX&#10;rAtQsXqheqElapNvYugXIQWBlX4UuJueRhAknypN3YgkImzooe7j8T8Th2Px7E9G1SGV7ST+5NGq&#10;RcxydDM1Xn5R5mTSIpY5UJaKBkhP3Np3YzQTqpsNVxOCFxUqVKIUchPSQ6n4qhZ2ItT7JJlU/wAx&#10;sPfhhJpYZtM7o0lA4r0JM7k3taRir16Gzov3EdI5v9JLIV0ZdozeN7G8avwZs2Zfc2tGsf5SD5f1&#10;Gy77Kn/JMzwQo3ufibekNnROXqUahB+kIt0bnE9H9m7TubtO5u0J6LsRhl+jY0nc/Fwn6ja+xmRr&#10;0PyEaIiNoWJ3MrUSRVRM5soiE3dsKFCmEnCZpnx5xdVy81KoVQuQuRFFZpOFFIZkEy7TORcVQyvr&#10;z5kiC0MjqcFwXSMirVq1CuNcK4QdNDJvNHwXihU/U0Koi/k3gpKRlU5sXiVIOIPXM3gpwM2gVsP4&#10;FoTkVKlcK4ZXQVD/AClzN5KRobD8rjJpE2uaUJqZtC5EXlwUywnyw4djK1Ec9eBN2X2abUVNnRS5&#10;l0OhNXKUKFMKFgjGOdmXgIRdQV8NnghJptCfwoWlsz9NnCpAjx4GZ84lMKoXIXoXITe0k5FFcqpF&#10;S9BILspKJcTchOPYtf8AtNqKfBGDnR4taS0Ol7CL+i9ERD/p9JAg3Qvif9M7uR/+Ov7jY0C9zcs/&#10;ebejZ7bRH9BiJwi42k0acpi54Zvbzi6rXRVFUyPb85j/ANkpm0sehV/cucbzSdyDtKrk4FXGyptu&#10;LndyLXLDkVXuce5J+kT5JaXSCN0iu/qiXv7iua56+2YjOPGZDa/cZH5vZYnHuce5c5Pkj+u/oR/z&#10;PlSEyDt2WqqkEzs6GXSZ/wCqJvNIb5xvlN4bxxvHm0rlaSR6/JNryH6alHoWu7lH9y5/couYjlei&#10;80U/MojSWWPM/Em4jBqoZkVOxvGftLtH2Iu0idMpv1/abGlc5Ta0iZuEjb0yr0Qvcb3SGXRvzJxz&#10;E9Ppe4r3abSwT+YyK9Ylzol+k/cT0uz/AAkk+yH/ALLTNF7YfwuIOi73VSbEEY1iEMqRLWkHtbl5&#10;EmsQllKoKjG1FWODUjRDPxgVE9hGqynI/LscSjk+CRRw+SiwaWqU5FhaP6+gtb+pRCekipBXwgbw&#10;2XG8LzefZGKFyFx+ro5/xJzwrhyLi4rEyrbw9ipmYRiVNo/Io4t+iilF7FqkWxy/2JFqkMqlqnHs&#10;U+ibTaR3Ylo3qnQzaNr2r0IZVzcjdPLXJ1OPwWPLHk9G8tcUcQzNd1qTy9z8SKq0zLJE4ElabStc&#10;q0RDO5Uj7l7T9NHeyl6G+ab5pvkNrSt+XEtIw3je4jWTbwM73NibxpvGk3NII8j+svyXqNyu2epc&#10;cSKr8EV0ekUgmjc3qhPRvdH2P+nf2I//ABXn/SqblSxxY/sRiqNTnI2Wq43cjdP/AGm6d2N0botk&#10;ZkSZaZdIkI8TYp7n4iRvoSchvB3X0BE5k27XsWG0kjdqbDXNIP0cXG5U3LiejcUKEs0epBS1C1Ci&#10;Gzo4/BuUN2hRW9FMjkivBTdoZ5ZeRFrUNpiEHlGlGlGlpWHXDNokrVCCxjjCRcXFTZ7F0ypOacy4&#10;zMWCmV8WqXlxcUQi3SvT5MufM33IZl+DYzZeak8yqWu7mb8SxSWjmL+okTdkP0Y/BuP9paxPgsb2&#10;LU7GXK2K0QlHKbppu2diGRvREJaH6Ny03KG1o25RX/px9iWiY0ywSKmy1qROBPoSVC5C44KQVILh&#10;lIqk0pHCZsorjghcnYuHTFnMuUaiqNmqFVJ/xH/JQd184mowz0xyLThhFJKUReha4o7sQVq9iLI9&#10;DiUn0MzfkqXCtdhxKOLZEFUoZm9j3Jmy7uWlpapNp/KSQiiQcK1+HuQUqVKnPGLVgQdUhI3rextO&#10;aXFcKluz74ytxi5pUjFC4qZU6EIkYyHPisOCexDiuGVPkgmHEk1Tak3kQRMFXHM1YFELS0jAiULU&#10;mRhFE4IWqQVIRJIUTuUQ4G05VJYINmVNqBcvcvX0GPJC4uKkeJljMqXFxcXkMzSLF+COZCbmkeHE&#10;jBpRDKqz9z8SrSqFyFyFydjMil0F5F5eXF5vCb0NlS9SblK/OE2kklyKFpaWlMeerYvYtXsWP7Fr&#10;jKlCCMcWOLHG7UnozdG7+hURBNmJtNFblgiGdyRJaP7IZVRVMzU7lGn4n4n4lseiCbMC6amaNS4u&#10;UuUvN4pepcqlKlHCTJKjeZvXDZxEjEuefmcSpQpghRDaNlg5YJT0F7oexQixy9DK+7DM0j3wnT2J&#10;FChQlNOKFEPc24/p0/pJKvci0yur1P8AnC53c2X9zK9ILhnZHMnIgt2HsRQohTCLVmbSYRb2JkiO&#10;rQ5ph7k8YKkFxyMPchGZAkyXupPKhf8ARd9EcyiuipUqqqJyII9UN44i4qpc7uce5c4hHNjD4IES&#10;Wy0nMpjKmMhOeEYFSpUqgkBMylwpUqIq8ziPktPOrhB6wQ/y1ztNpYKql6lwitcTXKvIuUzI6XIj&#10;FSqmV1pVxVx+XY/4OPYuNh7Y/wBz9N1vDCcDZ0rjeG8N4XJEyOcbwijpkHOVFLyLCcUU/Io4tXsW&#10;r2LVLFMzUVqkFNmB+J+JVpVCqFyFxNYKXElQmRXCDSMCxxlYxW8ybHKpY43bjd/Z+LSL3Zlxykse&#10;OHCGtLCEakc0C4vJu+yqFSoqNXawopR3Yo4tLTdm7IQgS0Zu07lNqMC1vc/ESXuVaPi5sOnn3u+M&#10;KRLCwsI8ORaWkF40LSKtMvEtLU7lv2TKlCLVTopk0reilC0ohaWFhNk+CkHoWoZkSDjK64tQzUUy&#10;Sze5VpchVCiE0XDaK7BXGa6vtjNIYRK4UJeBwKlS9TeKb1xvHG8cXuL17l7u5c7uRX++FkELSSFp&#10;PCmEuBmWWMplpVC5C76Ie5f9G8+hJ8S9wu044pIq7uO8/wBSJFuFSpCpNcInumGZptIpUqVJVIKV&#10;M7VnxQyOqVIpPCpUqc8ZkHLLCZBHR6luFChFp7lDMxPgg4/EnAnjUrjl/Ui4m5ehe4jnU2lLlLn9&#10;zeO/cS0ziCwchTGOMlL1KFpaUmUKEJTxghWerBP4pYVwTMqIpc3uNRFlUTaQuKnE2W9yKrFcUxi1&#10;YHAXMnHz7Z/Zsu+xU4eBmbjRShaWlCLbj3KGdEJobtexmY1W80IZJm7N0WFChQmhKnLWqXYTKlZk&#10;C4qSK6ufSGyVQqSRqoT0f+43X2S0PcTM5jYl0cfYk0oQyY8CqE3rr1JwLvsv+y77K/YmbDZQpQjk&#10;/wBpu/8AaOkWKvwbtSwsLCz7N39lpLkcDgfiVQmqV8+kWdTdkUSBaWlpaTSBLGGpJpQ4HAimHAzI&#10;QlEq0zJUyqsy4uKldSWpXCmMiRNCLFIOqUwg5PkrjJInDuUSJ+JmzJAWDUPxMz3tPypUhmwiuFxU&#10;/hQvUvUuUucVXvjQiULUKIcOxu1/abtexu1MuVUFXLE3X2QVuUblSPQs+y37E6xKIUafiUabTVQi&#10;1cHC9MdhCbhJrXz0eSH8r/74zTZJLqSJ1xhxTH3TVjjmZIyurjzJtU44UUlHChFIkOJTCEJlMa6l&#10;JmV1MeBUuwltL7FMvUm5OxJ4i5yOZx+nVKECpEzKpU4kqcChQtLEOQiRzJjDkQwytIuXMvvqVIoQ&#10;whyHLgsBFVJFxUqVKzH8C5Co6ZUU+Dj2GJ7+ecq9BW/KCLEqVOBUuLipFqlSpFpHDZKFq9ixexa4&#10;scWON04gujcRaTSZQoWlpaWlEMybKkFSCn4k8plVIFzSaoZV7l5ebxS9S9S9S4gromymZptYULTJ&#10;o16iJx5lT/jCECEYJ7EkwVYiZor7akWuhAo1Sz7LPstb3IKiT5EWoUaRXKSLm9iKuTsdZl30XF6l&#10;zimFUKoOXmJFSqFyFyE1aVQqhwG/pwFz1jyLV/aNgnHkLsr2N0/sWOQjkX4Ny4ZFuXzzopEzMSEC&#10;L7eJaWlpahahRpahCEDmWlCSSLS0i1ChaWlpapXHM2aEPvUkhUqXE1IKVJqexdh7FxVSqlylxNuO&#10;ZiTILL2JYRUovY3Tl+CkMLV7FjuxuXG5+zMqonySahRh+B+JVhc3sXJ2NlzSKuYbUMxvPonpC6Re&#10;pevcRrXdRMztrqX/AGb5Sekj/qLpdcbUORQtLULELWn4lE7FPop9C7NCi9i1xbw4kMir7m7+xIth&#10;MdBIlrRmaHnl6EDKZVqmMNWplxhGWMfxK41JntjmS3GpBaY1KnPU9iWGw7KTRCaakqm0ULVzEHNV&#10;Pc4KWOLFLFJtcV1P00XqZuCU1JM7lydjeKXuL3GSKrCpM49yVVPYoRhQ6liFqFEKIUgQzR9tSuMt&#10;knPqS1HKnPFeg3BF5DkWUVKmj880tI5KESwtIkkKFEwrqwWuNMK6kISwnA2aVNo4YbXgxbjRShQo&#10;UKFCdCSFpsrLrhXGCIJmrh7kIbSkMMqfJHCpcVNhncnXFV5STGBFqm03sWqWuLXFjhFh7lpaKvwK&#10;7K5Ym7cKn6TkEg1zpG5U3P2btO5+KG2+PsSTF8uAmMzj3GLFV66my1VJq1vyb5pDNHy7V9yhaQWp&#10;CpRCaEOZwOBwKoXFxcXESpUqpVdWRPHZXZNquMISwprxbUgtdW0oUOBFMatKtLm9i5pmjA3n0R/U&#10;+jaWPIirnIbzSdzN+o/vh/ycO5RpRpc0vQvLhcs1JlVOJRSji1xY8scWKQhAjliWkVQWPURqaJxu&#10;XjWq3KLlbmN0nc3ady1pRncq0uQvb2L/AKHbRvF7G8cXuLnFziDor8mzpF+Tb0vYk2K+4kpQOB+J&#10;s08zwMyokjMRRWlUwrQuLi45lupHvqVwpjKplcUIQE4N4KQddjB1NaSx1IPxjjw1JoX/AEX/AEX4&#10;Q/VXsb5xl/UVxHNIvf3K0IRJlEKNKMLULELULUKEOCYUwmpWJJjixxYpuyfAt+y1O5BWpP3ENy4l&#10;olNpIQNnR/Zanco0/Em02khqP66mykC9SqlC0k0aUKIJDzDeSpisDLHHMhyK41Ik6pjl4FSpFuFS&#10;ilFKG1jlcSpwU2pOwmSkXHA4HDCKEMJkFLipmQrMuKlcb/ovOZfA3jjeOVTLxUhmcVd3ERCKlC0s&#10;QsQpAWDlljEh3K4xdMkmpFSlcW+wrnOxcokFwriguK9cWiz4lSpVCpstJ4t8wzGJs1QRcZlNWRGR&#10;wJKhBxUqZkVIY0UtcS0b+xuXm6cbLFMrtFIiqLk/sQ/I3f2WFqdyiEoE8pVCqYTdBC4qSKrErhUj&#10;miTKYVIIkiOEcqmYzLcuOZBEchUuQuQuKiZlri1OBa7sWuN24pFVWiG6cbo3X2Wp3JuahtOVxLUz&#10;c1wnhsugbwvQuLxqK4WDoF6lynyVXCRGBRCiH4lULkLi4qbPPzCZXoiG8N4bwzRIRqXqXOLlKqVK&#10;qccJG0myRgUNkm1MxRCUiuypVpVDhqUKEFaTTY4exDVkmpNSsi4qRJlVw2SVcdhsSbscjVklSMNl&#10;NSqFUPxPwKtKtMqUNpyZi5CSk1lxwopIVcqljixxNhLQL3Nx9ktE03be5Nje5taLsVIJo1X3N39m&#10;7b3JN+y1pRpRCrC5pmeqLCguVYF5cQIrpFN4pHNFRcywLya40KFqFiDoNSPmIKi1JLjQytQnVNWm&#10;NVwguNMKYZXfGpTDZd3IOSC4QVD+XgZVrjEjrbM01IOxzNWCm0z5TDfLA3pvlN85VNlMqcYm+chv&#10;XG8cpVxVxVx+WFDYSZHSTLELWmzJCGzHip+JwMylUKlcKktSEfcVUq4RMZqSmbtTd/ZYWJ3ERyC5&#10;WoWp3PxF5lUKobTiToF8DeKbxxvFKtUg9JksH9PMO6kYQF0a8KakfClqe2pC4mi4VxkbVSikFapR&#10;YcBIpMoUMyEjgcCqFdWZzaS1L3Gy9CL2r8HWhDjqSbDqXonRC9xe8ud3LndyuNOhAtQtQRqJ7kdW&#10;hsxJ41rISU8cqEXT1vjUTrqL76yDkwgKnl3ZUiT0Qq5ZtIywlhkRda4uUprZe3g8DZcRUqTK7PD2&#10;J1KFDMmFpQocDhhUuKkULi4quMqGdydMf5U1qkGpLU6aiqhByFS5C5C4rhDGC9Ryr0xc4gUUtcWu&#10;JMOWoo3V2XlyFWlzS5BuZ0Z8i6BvC4VI+XcUUoorYR5FIYSI8SOrUqXFxcVKqVw4xxoUx4YUJFCp&#10;Mu2f7E64xbha4opaWqTapXUi1TK6uFqmREhzKRQsLUMqp2NmB+JVpNyFxNzimr/fWoUQ/EqgsBpV&#10;CpWoqqJSPHDgJ7lcKlSpUrhRRToUd2LHFjixSwsUtLSw2khM2a4VQRVhMoTXKvJS3t5R0eRVMEyp&#10;TV9ihTBJRLSiYUQm0rqZkI6kia40KEkwphDMuQy4xYe+rQ2VgbRXGECSxU6iQRS1xa4VeJu3G7LC&#10;1CjT8T8S5penYvQrQjmgXuLnFzu5V3c/LuWu7lChaJBpQtQofYiKkC0oUwohQocNeWrUrjxKYWqS&#10;YN2csD9Z9eCFDZUg5v0TanwRavkVjyLU1oENSOtNDZWRHGPDjqQWi66K35xgpD8eHsZVWep/ETau&#10;FSuMEtwopQlJCLnF7S4gVK4cexxLiuGybetNTZacCpNxcXLhUquCyjOECal6l7iptKcSqnE4knE9&#10;RvUXH3KwQ5lNR2oxI8ZiN7EWszC7ND+wua3hHyCE1gRSuNSGpQjDrjQ2XFC1SilqlFw9i0tJtIFC&#10;hNBGrU4HAqhUrrTtIOr/AHwrrVxi1SpUzLQtQtaZUakylCmrabKkcYcjrjBCNSGrPUUrPUXXTUaL&#10;imtUytT5J45dI2HJwiwR0BcyZeRKBU/mIZfkm1SfgzWBpHxk0no2qUqhE2VLybistZdSupUuLi4q&#10;QXgVKkIkHcMZKTRS1xu3EtE5TdqWG6UsKIUJo2BD8f7GWE1LTlhX7Li4qhcXIXHCBtOWIiImKuX4&#10;JyXWiQUrgp1KlSp1Kl2HEk1S1ENpY6mVBVXjPUgqGy45k2lhaWiI4i3ocDgJmNlZFxcTXgbKlxcX&#10;KVcU1XNERiq4no2/JNzG9ENp6uKYVKlSpIoSabToE4qKuUVTRov5LMovYY6C4I6E0kWFhssavyTR&#10;EJwK41NpSTpYVLi9S5SqlcYEpoJmQoUNlxQoUJOXUqVK6sHEFt5iNcvzrVOJapRSbS3VgqGy9yG8&#10;UvcXuL3EM0SJEoQgULULUJIexTUqXIXFyFyFSQnsTUqVKlSuFSuEUJ1wrjRexaqHwQRFVSxTdm7K&#10;IUKIfiVQuQirkE+iRNULlLipUjHHLxKYQwfzWQ1vNTQsTgQWXIyaNUzRFXMkhjtJp5JOBchemFxc&#10;mt7GTX4HA4E4EYlS4qK4jnUuU4iugZ4qUKFMJOVDZcjzaTKuM0JTZ/YRrl1J68TZa5SinIrEoWlC&#10;TSguzNSh/wAG0qoViqkkKk1gbOZSOaBvFN4bxxe4ucfkcS0oWnstBZqhxOONChQtLUJNQcWoUaWo&#10;ZoUKYqTKlULipUrq9Ka1TZapuyL8rUI5/kuRdRNEn41P13JstFRFsQSPAnGJWQ7RObbQtJMQoWoQ&#10;VjSLHK0SO20imFxEzRnxK+Hl4akPxXUj+HEii60qm3b/AGxgp/LwILqZXa35HHuW/ZYbtDdtLW9i&#10;xC1DKlEM6/GFTLGp0Li5BcsxHKVwo4opxK6rhrV4Jq1JNUk0q0vQ3hfhfIuLlHGbMpVS5SESKoWl&#10;qFC1MKiY1FKzJYToVkpGEcICJAyohQ4zHsVEglFJCPVcv8UOJ+h/h0p9GaN2EiCjXw9lIpqUxzfi&#10;6S41wRMYa8NbI6vDUi1cpcim7N2WKbssILoxWrTgWoThDCKUINXGZNS5C4vLlwmRahJELkN4SeXl&#10;TqQmcSONqFqGzwI61CRHHRs5jl5rBD2xXg0nPw3iYqur7iFBzRNWWFDpjGCDuSCIaSf4jEjwFyxE&#10;0ivRuX7IaPZbzJIOhwmNdz1NlYEkbAsLVLCwtFSBCUjgVM35f3OlDNmza1IeDL4Pfjq11a4fp/jw&#10;UqVIGzVDK9eilSpMhwwocSDTanryoTVVVccqcT2TUVfAc7nqKvIb3xUanPVmVIJaT1HLqyUoitJs&#10;LHFji1S1SKoQRpachHO6YSaUPxHZ4T5GwrTa0ki8g3SNFdnR0TLpdJLkhDNT3MugYZtK5V1HM5L4&#10;NcY8HFyYXkSVq6tSpaWqWFpYUQohRpwMxHOheXl6lylzu5VxVSZQoZmpLkQVChQ9z/0ZXQKFC09i&#10;eEVxqVwk1VKwJakVprVRShaUKFCaEMKoKp/ULkVOReXkFWpI3il6lziDlXCTcIeFTVgfA4qVEnxx&#10;qcBF5ixpEVFVDNov8Q5vsS0iO+DibTndiLkcSY4lozdwLUJoZk4lyFxN5epepcpcpcpVdSOVMxQt&#10;Qh5L2XWqSLVLFLS0iklET8jgVQqTSaCMzFyFcbipXUprdTp4iIKuOVCXAm7FCONFLVLVLXFilhaW&#10;lMeBCLULi4vLy8m9S5S5RJixXF0iRMoWmyhBUqhahahRCiHDXVCOtU4lFLVLVLVHLzLC0WSQP/Rw&#10;JuKlcKly4XKXKScTbrZHYUwgTJJrRSSmV1yY/wAxFLk4ESS43YULSxSwsU3ZahRkDgcCPIqVLi4u&#10;LlKlSuPEUni1EKFELULRYJhTwlG60yalSuFBBazJIpR0RdhZk2iwQkxSwVMijXciTfso3ufihVpV&#10;panwbbVK6kRW6sV8RYiTwr4X8pXGKHvjEWNF8DM25NT3JpsntqU8PL4FC2BQoUwphQVy8BITLS1C&#10;0VTZgie5chvDeG8w2mlcJYOG6sjaUoWlExpqKQIQxoLIRdeLZGVeGo12pHCWsg7UnaRamzq7aEtb&#10;qZHfGpmQjHUyuKlcZITkT1YKK2rSH2SwqVLipNCer7JqexI5YU1UTUUhzUjioiLhCJXGhNMJ4qM6&#10;609WZUauoshsV46imRfhSZXWzeBMSGFSpQopsocY61PYnXUmUJOLzeF5vFL1IdiblLlKuOYlcuFC&#10;hsoQVNpChTwvfDKurPCImMRE1MvgqupDmInLUWFRFhjXVVY4wwZjUXCupQnrLqzORsPKIbtCxMJl&#10;SpJTmUJobOEYuIxcpJuFD28CmE1gR/LCpXCpUqVKlcKzwrhUWCyUyxKRKKQyO6iPSQsiwk02mlUN&#10;p5cbwm5CbjeG+cQR0yaEc2rlQhwTU9kI4Vwc7VrhJptLqohm5rq0NlxCBaWFhJrSaCiUKoVIONlz&#10;TeF5euFVIZiuFCHDCJQhimvXVjEqQKlSpDMmpMi1SaFMaFpQpjVSTiD1NmRCMSptLEnAuIEyHImu&#10;E1w2DbRC0tQhBMJokShJMIxM3iRabMSwtLShmJIhHCp7qXFccqFdShQpqVw0ijdWuNdSpdUoVwrj&#10;UqKmFSopQtUSDVLSmC7RU4YQTCaKSjq1gXm8LokhIv7FzsOIqZhZTQtJtFyyUi+KpHkRyoW+GshN&#10;WuNUwqXETZU2uBapu3G6eRRC0tKIbSILBZEnG8LzeqbxSWkLUU22q0ii6kdSCEXLqLAzKVwmRQiq&#10;69MaFpBzSHM2WxJaM3Zuy1YFFLHFjolhYQRvzEuibSFpCJUpEmjSEEjjU4E1+i8qpcpVxc44lXdy&#10;M+5QphQlx8WBFEWJUuwRReS4SwhHCTSejgbLC1pNiC59FAmipqyM2WaiRSGrPCmFCiYyqR1M3DiS&#10;xi1CEZa80IsXKLnmRauO8N4pcTKlSqkHFTZYqm7UkxSbCTFiWQ+SidyrS9pN6di4uL3FXH5dzj3I&#10;wXuQQjwgJq011mJqNPgqRwX2KkI40Ka1CGFNWamzMkkOptaQhnN44uUqoqGZShQkRgRREKIUInXX&#10;mhmYqn6elhHhq5T3KYR8KKW6uRbdRXtrxMr0kSXCuFMaGxbjaWmViQPZCiEkKFJGblqKZ+3iuU6r&#10;AhhTCJU2WlpwLkL0LybypPSFxcplqOmXKVUqoqJERYKLWfubOtPChTBVE1ZqQamuiipqK0hyxge6&#10;EfAhClCd2pE/lXCmFdSOpAhq+ymR3xqTQksCSxJ6ORYpapYpYpYpbAUtLiRmETvjIkQRi4UJoKSJ&#10;uLipUqVJpqqL7jfbVqcymENRontqKOU98XatPAqKJ1KYoovTWlgiCLhtLginXU9yRtSK4yK4RQ9n&#10;YTwciIK0TBJYIpUpEkW4bS+D7p40EUjlEyIbRaUKYS4akDpqV8GHMRBcaixFXwVdqOF66imXwV1Y&#10;ctVlCpUqXFcNlptayO5EdWmFyl5epcpCOHuRwmmH9xYoUKY5VXp4VSuFTM2pHCuFFLVLVLFLFLFL&#10;SwtLdePPVj4MDpqVFcJIngtByiYTxqLFSSQTCmo7WkUJoV1Ja6wJP+C4uKkS5Sq4UKFPAch08WIq&#10;cFxme5Anqe5YWlpPKXIXlxeXqXKVUrhISUiUChQp5DpqqUlhUqVLsK4RWqlpYQyCuOpsoTTCdCBJ&#10;JHAmqFS9DafqR1FExlhLC0miFEJNTGpBMJrq11q41wqXIVK6nspYpYpYWoUQ4FyF5eXl6l6kIRM0&#10;NojhMkRgU1Y/ivjRMq2rrzUhhaWlMa6kNeaFMaFChKqlCiFEFOontjAakRqYU1KatMVG4xzILNFK&#10;lSqFyYXFSsRD2OJOmpBCUCqFwqOohBpUrAvcVUrhQtLS3CmCO8fKuFcNmcajjacbOFFFKRJMLShw&#10;OBaim0wrAii6sDIur+m2pBa8ymKQXX6eJUqVE5JhXCCEBf4l4FpaJIiRI5CORYlpYULTgcCpcXl5&#10;FdIksM36rjeKXOiTVxxOK/JLN3PyP+SUcOeCSEQpA2kJFByENWS18ZWnTWmpJImyw4FS4uLiJHMV&#10;IYZkJ0I5ShQkRQjhGBTUmhsKQ0iEsYH8yaueBPjr0LS3C0phUm5C4uJvUvUuUuKqcTiVM2FEKCwS&#10;Rm1JoLMj4MSuLiIhPGdSOMSR7FSERBrvcqVKkYixI8S1S1ShFywImy5SpcXl5J+EHN1onXVhjXCW&#10;rlXU9j2MpPGPBSHYr4MFopXUzt+SOpA/Tcu1q0wqVPZCviVw/wDoRuFSeCLwK4TiSjE6jWxw54UU&#10;4lxJfvCpwxWZ8pqTTCqGylMNp5D9WBvFN4pvBczlcRgRLios11lMwmNdWRldqtXlqr4SKmoo5MtD&#10;NCZmhsw1YOTWpjDspkWupFPk/lXGpUR6XIbRCJXCeMdea4STC5C9MpJUUTMewhFXFcKrhlRKYUwS&#10;AjYcS1CxC1ChahahQ2VMrlKlChmgJ1GpH8kxjQjUysWZtKSTFFjjAdrTFWeooqDdSOpAiIuoqHTU&#10;qouj8CBkRCGpHCEK01ZobC5SsSejIZVj0JMNphaSaTaR4klKoXEf1FIKVqXKRip7GyuFChTU/lTW&#10;lQnjJdZVIJAi5ETGh1mVxSHAktEK4UKYxwVvAezkRKlYjfc0bffD3wVTMo3CepLCLXQLVE6Y1wio&#10;mFcJUPYr4CpEy6vXVR3HUoWqSSeFdSWOSB7pQ6a0vBlQzIssKE0KmV1ca4IrcZCqpEp46iIRy4uF&#10;1Kjx8a6k9T2FNIuKK1EGDICE1wWRUTUrhCEiuFsGkMJlPBVWlSClC0tKFDM5CKFpQoRUjEuqXFxx&#10;MopQoUKeFnbwqREei7PEimFcKoVJqVJvIZipHCOCy2SVShb9E2k4RNlMIOiVcR0iKScXYZE+RG8K&#10;rqzI8/BoT1aDcKkMIzkIrYo73Npcrv7lSS6kRFNIvuOXm4mpUmaOhFaIXoVQkpJxUTmh+RxFgilu&#10;ED2KnLGpUWOE6x8D31okU4CYwwVsbdVJ3YVwuQuQvaTehcQRTj2OJY8j+k43DibRBP8ANoScXFxc&#10;bwm6KkVcuFqFCWMWyUyx+ikSOUoUI5Z40wgpDmZYCivjUitVK45WiNzFS4qXFSanM2UIvXWRMI8E&#10;lqJhJsSCyNlxLSG1lI5y42nIK79QWVRqo+CC7ZvC42ZkMytM0c0OZm+sJYJx9i2RaWkkKNJNbhs9&#10;ya6lcVVSWpUqXFyFyFSpUqQwTZoUUy5XEEbAi2orm1WokpcSpcTNohndMhtRLVUloiGQhkQtQ/Eq&#10;hchcXqXOKu7kzoZmotJkfAlrwSRHvhUqUPZSpUqTXD//xAArEAACAQMEAgEEAgMBAQAAAAAAAREh&#10;MUEQUWFxgZEgMEChsfDxUMHR4WD/2gAIAQAAAT8h0x6FpCdPSzEqaMy/woUI0QkkVRkTUClcd6Cb&#10;h7RqiA8DygtLYOnwXJtFwtXa+xsoIRfMo01LU/unqrfKWJGxSUbQhYqF942mpKwvxHgewygM7yJD&#10;4t5bPwdHpe8PkUonVVVmNULPYGKGMDq/gSTGS6Yd/ZdgRdHB1uWlj7p/QV5ZXwUuFqtStNGIahl9&#10;0tGlHymQyNrzEEg1pgwUKWjDx8K/h+XcgpIY5kWbMhE7x8KnXBb2EPSUKPgkQVUzMnLLklof2Fty&#10;LS6RDCQvuh/Ag4BK3XwtdOtCqZ1KghQhl3+6QkaWdPjE5FwMrkboelktl/4fgR+Prfo2CzR/i+Fj&#10;PJJcUGwbbGdVpJdLf2QtaebzovvjsMzF3MT+BOaHOi4UEtiBfQxfAVbD7pXFGbDCscC/KO4oHAhL&#10;0yMpR6S58CTzpopalsacRCSFq8fH5hJNEociojPyel0t/Y/iaLdF57FHTovvETO7Iy6sjTLUTpWR&#10;MGJRE6BaMWCCEX3KHJTyZ2h6PVoEzxlTTKGYaR3euGRtY/8ARhbBG4UlR10oRSUDmZd0LF3KTiPj&#10;WOcVyLvmesuX2P4ul0oh5KH4C0u/eMSPBJJI9WnqxaLYJuCPgEBnoVhS8odfcrRJZyMfxRE7PUsO&#10;xlqP1Du+9GXd4E+p5NBQjiWqiTFctJFgqsbFDKWraMQ9g6SpikJFhRL5vS6X/Y4uNXhFND8cX3I/&#10;hJodZ0gkNwMiwhKlsMV9I0LIBoq1sSlsSVxqaEPzfdJ1IWPel3yTyLSS9FbrVpvo31U0sFJt0f6h&#10;Y8Izq9G4YvBDWlgnyzhmfnE2Li8Xz9gj8BHCE92TPFD8dCLfumXaXlVI7ipXfIxSUKSBt7oveCZu&#10;sPQxQECdDtpdfcoy+jEJ00tD0brFrWxRyfzhGC4Ma30WKtAnUY6DmIF08D1RwFrd9PH7BaSaTKGW&#10;hDPwgtLv9yxfF6RLafkpmo40otgyCzG4sGGNFkX3KuIWtb+hZGXC++9WVOOBK3iX7+CEXSTI9kXk&#10;RNNx5VR0Y+oioTT5icaH9kSK+8Ug5MA9OWl3+/zrb4HRBpEGhIRZoth3f3CHq0XgxZGvoWRlSgoV&#10;cvhUYQFruJh+x6PQhgkR+0mOh38MSlLViYko/EJFFZfBfbtF7yzou1lafhfdT+nZ4M2w1tGQaro1&#10;NRYb7mgFgeh/QzDrTBYflOrFr5oUm3mA7/CWKr51/t0XHdrBNtuW+SVw/Z8JJF8HfRu+wVyLe5RW&#10;v8Zr4fYszGPi/p2C0GxbGjQX6MWaL9yOjFgxrA1q/j+vSokh7VhIY8KrMGHpuCU7/cMS3HfToV9I&#10;yftH2yj1zi3ZIm6PREEfJZH2JDNSqYdryBafhjcCmTH27H9JuksZbhYilwK1JNPJaljU9fjRJ6/e&#10;B6n8r/Qy69lpG+xMSJkSmIiKEU8pMVz8q1ShbMc/YUeBFDimsQg6/Rgs0TpP1cPoezpIaWbu9d3g&#10;drDwHlEIzJvu19uxi+ip2JsfqYbd3raWSzT4J2TOBCwTIlNb/co5BB6n8nIjrafyNDq/VjCJZcix&#10;D4isxKSzrSFKOyMFS4H7Oouj5r4lmh3O5LcgQFoVJfPxCBAudGayJarIXCV+5Y/ixfF30hOjsNhy&#10;HZrjh7BT7MWKwYoZfbopaIq0OqHoxofyuFkFz2b/AIiVT8mzX8VpyCoWSu4/pWr46fRgQ2IkJdFf&#10;QRFBKp+Yi7G6I0ehOxk9meXxySSfqMd/ixfBGRE/iScDbw6iUmsJ+jSz/cSM1EqHoxB/CBrvQZcf&#10;wjMm6K/jcDqTReoyZaNPYSoLSOGiJZSG0jB3OAvorVpn6FSpXSWTompcDuEGhQsNxe7+hCIECBA8&#10;juyW5Ih6nQlseXw8O2SORHMcmmry+NcKo9vgulRLMhtDlO0EkKBhWDVZae33F4vEDGtWvla3oj8h&#10;aXqzHshUPDfr5Oc1E9EUxJBZo7oP4H9QroyBDk9kcvRUV3K8FSWTo8iUQIeIVRBoX3CVB+Qiy52I&#10;fBGolkudEkk6T9OBvozdZ416c72RKFKWhLfQgJkWLfT0JXdCXJsA/ImNZaIEJZFLHRfMCSSdJ+rc&#10;LgmmYGhPktb50d6NwqrWlujoKqu7/wA0iNESFdikTY+mxLaJWi+Ear4wWNboSigoy15GKw7sosyQ&#10;7FSvBLJezOjPIlEr5wRpXOlScxUkUVevAgSiUSiVo5d62jJL3gDjSlXRAKGZjRONiOxHSjyQIcnd&#10;ndncmT3OTQgxtIEDo9EvUuEXiOiR00YkjUfH9+mGtFWuiWpNtw9TYjQrl3kuV+ktL+kxmJZ5+Ekk&#10;kiRIkTJ6ehDkSbMc7umINHsxpol8/IjSCCEQiBHk4qeRD3O2VN6iCvB4FdiXsTwySmhQodhpYEci&#10;0NOUPJG9FCJUioScE6V6XLHbySwPgdtKEcxWEkvVJOkkk/CSSdJJ+GR+gSRE41YmdY0/cMufwWrI&#10;/EEnG5VYhXc35fBfO36b0xLF9jCu2UOGMWkfyctyRIkTJ6OmmJA7NCG5K3KcfBkVnOrVUsCIIc8E&#10;CbMELwiN0j9g0n2d2QvUUq1WhLchkOziB1ynZYLVwNQlitrrAkkkgSiV9B6R87HJOzYkPBj50qG3&#10;HS+vUtSZQiNugxaVCF1OqLl/mvwXzt+mx6IEpIkSG5K3X1bBdVG5SNM2n4wrfc1K8joFVGR3d3JE&#10;ienpoqDqqtyJAgQIbkonoUcVE5OSFNaXRHwhEENENEEdnkqQ9zw1KldiXsTwPcghwdCI2xGjokzD&#10;pQoNf/QSEJZEXuIWF6KvfR7mXlFTfC/BaL42fUdSz6L5Z7Je7Jbs5CRMnwSOhdgoHTDIlSkcEIIE&#10;OCV9xn9D9x+T9H9DWNJMuJZIkSJEvhumiG2hAgSiUT8cj9enghbEEHdjYHN0GouMpcrm4dn0h2Li&#10;1g4xOMkS/o70x9OzS1fZsVjlBUB6Lj5ez2V3ZI5NYlwdDodGQ5IahzHAIbCFpX0z9h+b9K9HVMmi&#10;s/t7GZtbaSSS/gHMQhtzTSyKjVTPvR6GjmchU/p+PjgpQPeEw7jFmeRyUX07DYjAx/ZRVUtG8Lb6&#10;O2mVvuEp1F0dMKhLdnJpdBLglcacjob1OmpDQiQIENyVwSevtkmZKEjb6TMC5H/eiVtGWPAwf5j4&#10;YEMkS6tO/wBEIdzYM3ab/tdgrgrfcbte/Tn4s/YfmPsZEiRLQmS+fMdCByDYH4v0mYLSvS4GW3rK&#10;NkK0+7a0C+GzTDFZrO/xTjTkkdtP4v2thcK+6mxod3yZ+0/If4M/F+EleSvJLJEhjLn0XhmD1klX&#10;J+Z02Fg3wOdHcYaK5CKD40qP8iZdCDtp/H+1dtKvuFZaLTb8mfvPzX/gXpvwH9Jj0XN6LomVOk2Z&#10;eWlxejEnNmQkYlnTaOC8Dklqvjy/l/E+1ZZFn2z1eh+Ol3yZZ7Pz/wDBz936bMmIYsjHpmdpH5jG&#10;x6VoritqKdST7RjWw9VDI0uOPlt9fastOH9zJNqVUtjTn52T81/4NX+f0s6XfwXqMeGH9nVaTI6p&#10;N3SwVy6fo1ZcP4XFpYVRIRZ6+2dRUoMphz9w1ChtOPoWSruf+CuF3n9R2rn4KiNP0Wku+CeNXpcL&#10;3Xw3jMapqE51FRY6+2tdn6X2y0TcWw9iH9Cwfsf+Df3v6WRmLj4JDtKH5D8LV7hljJBN2OxDEXPi&#10;sToytxCEILR+j7b95+r9stHRmLlRyjR/QUkm5YkJaf8ABv5Ivo5EpVbjzL4egKiSBMW8gtB3C3sj&#10;HXoXwVrClKXGqVtM2frC1RkwLWdWR+n7b95+KvtlosqVGU6aaX0XoPzv8EyU3RCoCagK30r24Lvg&#10;suWxTDwwta7CJuZQ23JsKZDzUb3ELChdChqO2he9ac8asz8Y31sZc6+2/cXOl/gh6b8n/BKnVUjT&#10;jArfRybctl2j0SWRjGIWErsmTQewuDs7joFRcCZoUa3C2LQwQZbVW+VDiXPtv2svdPtl9Q9H+Z/h&#10;Jr4P45LSEJsZdSrrmPTIuWyRtGNtiLX9A7D8iUnVXKYFKExXeREmR/BOvxz+3l7s/S/wT0n5v+Ek&#10;voo6BxNUXd/BK2dshwpXm5NtHqDyMUalrsRA3qWk/AftFLohu8GBXJ8HA2yS05GFWmTdGWfq/bV9&#10;32yX17+b/g78QVvoxJsUUZxZwY23KeoLo/M0L9vtD9f5iEdOVEMjpI5huxPKYtCERq1bM7JIdzyz&#10;NHopQx3+DKOBwN33Bax9qX1n4p+b/g78TU/rUJJJKFCnyAhikVqIgopHBNiwUQiYlUhMmT2JbMh7&#10;Mjs9i0nnE+aQbkBsqZO50yXpJOk9fOSfjZC39oQvqmfin5v+DfwCz6ckk6STqT80JEiRIkjwia5n&#10;UTrQoQihC4IRCNxI3neCejf4Jr+o4qG/P2NobbXyPGo2Q2T9Dx6yHteTg+z/AMdkTvfk3/Wf0hxA&#10;euJIKbrWxESOHo6Ekrck5kj7Cfpfgn5v+D/wxW+t7j9a8BOk5pYstbtZJ1JJ+QJJ+OS+cEooUKFC&#10;EQtENkbqG76T+vP6YnuptHnLybafJtezSkJfIhs/tG20eBoat/R3/C0PL4SEo1jkryHvo5R0zOlN&#10;j2aBI/iuiEI3yRyyOdIlH4p+cR/gd3RrftQQ9/0fD1J7F/VBwkkkkknSSfjJJJJOjt9Z4FRe9ENa&#10;FCEQIjzp6G+/pHmZ4G519A2XLq9MyJL0dhIeJXkjgp48g2PYPA8QUTBFaG+BNHph4J9CC7eGO68Q&#10;8nr0tzV2N1HaN7YxRIDkyGpD4CfqrSsuRqbehGPnBGnb8ev0qtrjQrNGetu11NxrWnYgSsf4I8YP&#10;D4Ekkkkk6SSTrMv4yT9UACGvAlFChQhEIgQIETfT0N929om/5G/6hhvOvs/mZtIHVGx7jbUKhMJG&#10;6eujC90bCinC9Ryxwt5P7k4g/qshu/vQd30m76yFv6DMvgSuZ5WhHdEd0ch4a3U4Dw0/h8wH66N+&#10;hZYP9CmE9TeRy9My8iXdPxC2n2Bxvv8Al7b9kyz+4k4vq70TokkknSSSSftQPbCpEzd19FBBHwEO&#10;Bvv6Dc9Zv+o3PQbmnjvjk+9C4fTY3cz2Nh2XwcLO+nCCuMvq0ezUhb4hyN2oqSkv+Ulfp26t3w6p&#10;+vC7zb8/ff8Afn7JJJJ0TokkknSSSJnBUeCfpgAvql/dxHY3o9ubse0T2H+wJLME1vYSsJ7PJBXV&#10;JA5E/EJsZgTV6lkP4rCwWjs0K3szN3wO7c3kNdaE/T4hlqWSWSP8jb9BvM34s7nf6XC7/ef1/wCv&#10;jxyiJX3L+AACSR2k+0Rl6h3DBjJ/RHFXRto6Y2o9MbShxR5Mi9COcdlnZjt2hufkcn0OTuhvu+g8&#10;vjFL+FHCMGh5IdjbddrS0BLLJTZTXJtew2k9keCBHSjpc5mk5Hpw3IXHQLZoqucaKrG7RDHxD01I&#10;G5aUMtN2vumh3/6k/wDt+hc2ae5u+UOwvnIh8/417tFE2T4v3+FmT+2mDH9SSSSKycUxScqsofyx&#10;4LW3Rn/bB4DRtD6ZcmdIgyXhjwmNF/yJOAeUIMl4Ov1pONadXnJMTorexuJLU1DVlY3Xg53lH8aM&#10;60k5Xyf3pHHtK7M86Zcktxtc6eMkMsjZshZVIbnOCUcHcvhvYju9EOyvJ2PFkTjc5nfTvnRy+SuG&#10;vv8Aov8A2+ZrDIzBoC2fWwH9zv8AQ0cvuKtgFRXefkyW4xBDcuUNn+tD4Plm2npjjTnNtC77G4LA&#10;2/enO77BgnXLi/8Acz+y0DDS+UsEy9mvJy/Y2Eh2VHZWUi04p0V2jbbyNl3Z5MbUzcd0O50KTt0B&#10;VUR1lG/6ym6OxDtHM9H91EliWJ/kTbewjeXyQxD6Zzj2SN1dHqQ5IWEdwe7Q3HQl1paa2xP4CHfz&#10;m5HbRwIHtWMfienxDsb9Gy+lb4+Nb9PZavj9yWHTdv8AaP6D/wAHEEpqkJEk7nhejd9BPf1m/wCo&#10;3NUScfgM2E9HYWdhfkljyGx5URYPsbThDZr6O2bjAlVs6Flp3sMyPAx5lLogrp7H8qMLZeDrHBNv&#10;3E3/AGLObyd12LiZ7+SUVUnnplzoaZmTyMnLSQ7DrFXwkCBtRvZyIZIfCbdP4aPPRPLO5z+6J70/&#10;+NJBP7idKbPRu+oyMm8zwf1xvevWibLR6ZsI6GyrybRRFhfybTeh7RiKzux/UkG8PYEozyTvjueo&#10;/wDFeh7khgcwinDNvJA7bQuRxjhzb95/dCx+BlVk9khLklYTE/BLKSPL6Kf2XAIle7f4pFKOfup8&#10;vo7+uiyENdb8tJOiSmUmPN6TeJv+okv6tL4K6Zzl0xwJ2FjgvybXmRzxvs+xtO7HM9j+s+4sbGF/&#10;4lXPaP8ABTpPyuNWVwqLKi/wD+zdnSP9iRLVJP1H97ZN8CTuH3U/YUSqiKc93/An9nCl7CPWXj6D&#10;/wADuYJ9uf8AiaJNqJFrLafv39suSpAfzf8AgYuVpHVT/EucFbRPvn9xRYO9LfQf+Asovb5L/BY0&#10;sDk//m/4F/bRTNAye4h/4hSnf/EWY3GP8veU7DT15l9J/eo9P+IKVtREvV6/5lsNEMfwf+CR+Bf4&#10;eUjoJCWW0R/4F/cwCXZkgiqT4vR/frcre/wSvjeE/CJTAkv8E/uJesg1u3j/AMN2UOxm/wDAoXwT&#10;YSP/ADH/APAwofd8ju+GeX2Tu/LOS6O47ob6eB/WQ/8AGQ/sEb3rOSjvC319jfh5HIXkbp7PuNt4&#10;kszodNeyGS2ZDIFc2MiHzf39Q0mhFv8AAl8eU94P4P75/RkknSSRJPTG27u0cuHlB/UmOC6ZtJ6Y&#10;2EdMcVDbX5GUsaJKxlTtcocIcp2I3Z4p/LNx/Q/8obrPpTe9iJZX4Rz0xN9Q3knbG667bWwJlE7o&#10;U/8AQjaPZI4jgZD2ZDI+o4GIpj/CtuIikpV/t/g39k/obtxQk2dB/Skl86PQ2Xd2jdI2f8j/AM9H&#10;T6Y/sJttOm18yGEHb96Nl3am27scl2fL4ZO78s3W9HmtDb/jQ/skMeVUw8m828rsbzLtjeX0bPvN&#10;lw2/af25Kwj8krdez0QQSJckPn7OdG50RU7Gf4tfZo4HMNX/AIKjaUslncej+iP6A3G+Cf8A4H9f&#10;p3GP4mbUPLP6zm0jpiOA8DbPmZt+VDlepw/I2fMOXPZ8M8vln8bG94zvr4O570byPKJ58SIZRo9g&#10;D/A41f8AQWifGSLIW0SH92LG/wAn96f2xTDT86QSIZLb7x/FfabBEfwf36OEp9/JOsipGpYp3ViF&#10;lJ6J/UG76Dc9Rwzieznezo9DYDlhMdkcJezL+c2POj+JDh+dIYA4P1P5VO55ZO58nJdDt9He8bRP&#10;PhI5WOB8jl95zvY30XZxde56v7mRazG8zXwY/vleT0J/gnoqUXVXpC+8kn4evg/umj3s0MTV9Fkk&#10;/f8ABjEU3dn+DaRm7JDSpCUuHs/wbGokHox/Wn6nh/wapHaCDcT/AIK5NDJdARGcXqXKF8ur/A0H&#10;srkJGH8Z1kkkkn5SSTrJJOk6RXoqKS3+CRKDY5Jf4JyTYRXFHIPeZQ3v/gMeyw+0YyflJJJJJJJJ&#10;JJJJP0eOhFvgl84+3TmBd/gW0joJbjr89KL3Qhr7+xLhLkrA/iEI8TU2PSSSdJJ1J0nRJJJJJOiS&#10;SSdZNxshfRkEaQQQQQQRpGkfUTjMj+MEfbP4vgtwoSVBIVO7DSlSXDGmroFJVi+9ZRJchy0kKElJ&#10;Nvg2N6SSSTrJOjyJJJ7J70nskQnUkkkkkk6ywd9FpBGkEEEfAQRoj5gQRpBGqCNyr8RBBBBBGkfC&#10;PjGkEfVQ0vgc+pXfwR84+zgjR3YkhOQ0C4suPkeonUoM4ITSZRUk5ZBGwyCqzjUghyNfxk3JqcFm&#10;GeiHkdapbLZpA0wVOILRMNnQHctdk50QQQQQQQQQQRoj4CCN/iI1IIIIEqnIOoggjRBHwEEEEEEE&#10;EawRrBHxiSKV/wAj0ggggjSNIIIIIIIIIII0QRoggggggggkPGy3Lbl/OToggggg2IaeR7b6XG9h&#10;l18fGQcJnKJ0pD4IPYUuhELrgioVh1oS8SGNVcd1qz2WcMyLckralaWQYeBoe/WkKIrn0H9Adz5R&#10;N0k4NMpvpBBBGsfKJqvoQVlZIu95tYI1jSCNII0QRojSPlBBBBAxbrUwhRqRqRqRpHyBBHyBGpBB&#10;BBBPZMs3ZeWFnSCCCCNfAmpqVOWimUiF0JVW3w5KFSY3LP0VN2JmX4ptpVGOoq0GcjfCK2yUrYpa&#10;RJ7oeYfRCXTJ2GLYqvcTXhpJNgmSSU2Rx/Ru+g/qDgGaB0OmbAe+XTP70ypXkjgOw2i8KHWzhXsx&#10;w9n8TP52LGh7zq9jpPxBCGh3SxWqcJLDN9xv5qioxTShXLejw/RJlJciawSUg2inBKJ8hrhlN0ca&#10;QRrBBK1uOBJIvnETfq1FwtEEfYgj4hGpBBGhCpGsEcWp4iSNEEEEaJDDRVUov8V5jdYlkgVA6IjW&#10;FYHCoritQYh0hc6SzGqsmpJSVBUhiahjm6UYylWL0QuRB6qX2/5i0VTwoCLNKh4KVShUJ+FBU6BU&#10;20kqOF9aBwisKehJVVI2JhlSAo2mGBROo4YzbKfsfUjjIpM5wKhdZiWGxXQ3EuhEyE0oMrkmqLPz&#10;V01kSqrU0aFkCoypBR9iC7J8QREjBUuLlhCDuvcoIpVBuLH0KlZNMr5BYq24wU9rnkk3MllMmZKn&#10;yNf7InSdIYoFHU3wyBE2miZvKM4kfCE56zXBaX6FKhJVXK8CUmbXQ00aJmROgn2R9E86+vlSxkEy&#10;+AJBGsaQJt6GiO9GjLpSyrlyFaGggu78m8vSH/4RH/kMf4Dc9RFVi5+wRV4eDdn0cgqmovIvDlvI&#10;42mhdnYIYaLIJFkhLNbDrNI2/gJC+493/FB3C+eVl1o9LQ7ej9T6CaDl+Cl1ixUuVaDdgwqEPASP&#10;cClFMsqHgUJ0qKBYKyoGNNGmQTvFpXlGsLMU8t1bD6jIo6aTyhXTbVEoW6FyB1JTpiNoVVaKKE1I&#10;yNkBUZCCy1VCczVQ8CK6wqkqFgQCCbWQoUktFGICCikQtimEjdQpw0a6K6aRPg21OGcEWL1G+pw/&#10;hdIaxjukYtG7Tv0OZnMzlGw5zB0w4aKuUhVEi5HsMsyodqFxuI3qcCCBHXluT3M7gWylS5wdsgpI&#10;uGJZEm4bpJSf0xxXRv8A5nO9m2LodDZT5F+ZCmpPNdfQf1Xr6FP+CBi0Xwrf42DHoV3XItWZ4lB2&#10;KmdipsXYbhFTkqjmVwyEldncTinLuS5jB5g9Dkqb3/2STiSVC1jFmRqZwSJORtVJcmPuyySMyxOX&#10;9/WTKNDDWl4pVxEPRfFtust4JPtRNVJhl+x1bX/xBUzJIrLYU9eZsbg9z9iSflB+dHNCHTIjdErD&#10;RTdHr7HAtX0oU1vEEC+gr4eHXwLuLVn5ulzq8lZNkNovlYx8dIsF7ASqeYIgWq+CKtyJXWDRMbld&#10;LjMoaqPR5FuuWPTLsMs+9QaE0FrYqos+iMSl3RCE3tt2Ky1c+AkeT8kEpqa4LVtWlDlGz2CF2xK0&#10;WbizyV/gfwoZzGSS7IJPx+flkvdk8skOYnodBLgmT4JnT4Wvcut2IcnYR5EhAgQ3IENFhhoSYaJJ&#10;Qq1o6Pi1pKOBg+SRlQ4uXr3Fl9hl30Gki8yylsZUIVsoU8ougW7pD0Z1bUKTyi6zZNMvSKyW+Xov&#10;sX9R3ehKSQJLoVAtBKXEjSCPgo82m25HOjEcNy63qkJVW9i+wYO8b5VByWNGEjpISzSurF8PzQ2G&#10;oY1RbPRT8F92zh6UxqghEVl3N2tO9SSSo5ZUr8rkmmHDiCwuCAJUmlUKSWXApyISCc5KWG0sojLB&#10;xxoRhWkNsasVKcMuEmp1gbc3FkxVHgjLukbdVqSrupLoIkNh4kCBTgoej19sdxrW5sLirFpcPoRc&#10;iKmroZQnqF6wUeM5Trwy4m1ROumSAzkyZFyKImyhd+hfi+f5YVvKF3LZL6zo66x2ENjkHYdh2aXP&#10;rhDZoJWwpuj0evsI5R2I86VtBBAhHBkPcj6MEaKmbE73+ChTc6r9CTvRyIcaII+n70nslnIzkZL3&#10;ZyHIS30p8aU+NDHbRoaLh+GF833r90MownMni0ERFNYciYyqtKilitWDyNTCnkv0ibTfkaeevM2R&#10;jb5/mDHosuH3Ps8vTpsl7s5GS3OQ5CWlMkTJ8M6I6fB9SGxHkjyQ5IkOdDkZDchuSthK3RK3Qmt0&#10;PDoTEiuOmkHgL6JffvR6wJSD8Jo0L4uqu5QoiaHYTFZndRFSENtzU8ETUUupOynGVRPJOq1giVGS&#10;5vP0H50/0LPh/m1cjRLpTHz9knlnsruz2V3ZL3ZL3ZLc5GchyHIT4JcEuCXB0E9kS2R0WhLRQ2ZD&#10;ZkNmR2ZDk4HrUSOlzaStKJkerKnBNrpcJRFazMp/GNEKdASvsE6k4TggrDSVIzJoRYwNobYx2sub&#10;gJiq8JCIlRLV/DlwlyzbfmMB+F/nJZ3Nlr/GsertorD8sVGBbrCqGEiVKrOz+aHBO4h2E/DgoSgi&#10;LEyULlwjjoJJISSXHycJLJLkpKP8BdJrZYUal5mHX/1L+Y/zhKhZDGqMfsUoYkpp8kP6cEUm3Ze1&#10;b4LRCcjms3JvY6KNLEKzr500p8KEIoQQIEIgQIHY7Hb4Dt9Y37MmUp3JkyehLSmTJkyZIlyS5Jck&#10;iXOiGQyCRD+QI+pH2L+Zlal+xitrUVSJUqrsYQqujJ10Jt2XaFYB/fn9yRXX5OC+h7jdIsJe2YgD&#10;VHOxBpo1UYdRb/8AOQQihCKFCEcm2QIaIaIHq9GXaSULxCUKGJNhqGPKhwQIcrQ9DuxDgOUVv8bC&#10;zM//AFd/K/TVIQtEixiTjgapM7SVC11X4JDQlce9q9mj+VhHkHjtDE6SSST97JJP01/hH9q9Xoy8&#10;mWqtYEwoXwJKEZyWRcZNOOTK245IEHCUohaErAu4ntGREoKU7UncmeUFNVEcou5kSLkHcZi0JDIF&#10;JmjPxvDoY9l3fsQOpl/5hvKfIltAXUNScqXSYrcHhFh2qJbOXwJ9m+CKsRcJONlip4JxLdLlwRSO&#10;HDkbrUuBtP6RuIMEeDJHob7foaLo7ZZH9MnqkZgh8m0rN5RC6hVCV9DDXC4FF4EcPZf/ABXJl/qH&#10;7J2e4RpFMMVIG+WXse0pL5zXDLp7IrCTaV+TiEN0SrSpGKaakRGJJIKNV5NxBMsr6Nv8DiG0h/aG&#10;x7jYT2cD3pIL+w/uDiGxLpC6AZxIlw36TfZdo2/cbKEN0QJ0kn7CSfnJOo9Hoxn+o7SlVQLKU6ju&#10;bNb/AIQ1+AcnXV6FOZCRLjQfCyaSPw2iHJO8RJJV/tCgVFb/ABvs/afsQ76cuiLKfOjz/v2kS2T5&#10;clw9BiHyzAV4MBVcGTwhHDnmxRRwAxZLgTWReRSDUuGbobg5H7zAkdDg5cs5vtIYonaIYj0KqBu3&#10;fg3PAypMDYdeCLWDlCeExdDVVtEqyEdvs3k35KQ4Bf8ASYkPYceqpX5ErJ4CaTaViI2t0kul+CMB&#10;3CFiqUV9LipImXYb4STLQXCGvT7MD8zFU1Cr0ZtO7NhGTOzOCPwOyH8IeSZCQac2SFRtTeIKsXaJ&#10;Kyehx3aOgiiq6kpqQj+RDpZON4qT5ejCkvRGMPBD/wBjnmFjf2P4UW0q2C4DozJl2j+JG8r6RyNF&#10;c1DaTRivL6Of8kzfiXYvs6RKYk6E8+RE/wDkimr9JVZm+h204YztXpg2Vdtl6muSNkXFB3+vixmX&#10;TKHkitCHqZZZhDg5St2foZJwTF+yKry/7GJLDeh3kQPIh+iU6Uw94JdWNP8As/D+NUSMFyYFRyhz&#10;1gMMnyb8nKSxL6RsKERIm0jsO47iO4hu9QfAkXRN2ie6ujaXQgsjupDafZ2vNKKLu6O+9cKSykva&#10;e2M8l2x/e6sBse0/tjgeyhVo4ROx7OAbntN32myhyH0iGFpDZb2cPIOyextwh5fUZrySo3wJOa0y&#10;ubxf05Hb1n9WYn6Rsv6ThLpktl9ObKemNqSFZP7SNtH2Hhf2aLN9oju7obAN0nND6CGJ3/REf/E/&#10;mR/Kj+RG35YNn0zgrtDguzO08s7fmPY/BGSPBW79KN38Jul7p0mYVPyJTzds6V2akJRinoG4z8Hc&#10;Ox9kVkvRC2RAhsjfUj2xNdPQ2YXgnuj7Qlpk2uB/Flm8h22JqOZ50WKrV6bCa+7BWfTFiR2uqHuR&#10;O2gqSiuCHZKdIqQEhEIHilqGI+EnEVFKpIhvJsrE7qJv8WpBb7Pxg7/dSdo3fUbnp+DBY/rj+mNr&#10;1Gx6TZ9R0eimI09HhFNkQ2IWyI2ENiFsiFyGBwHAiFsQiEQiGxAoQiEQhJYoXIWlNkbqPwb3oNz1&#10;FSS4x/Izme2icHsN5vY3Zds4vvR/6YxL1mx6jYFNIyQ4RwHAtQhpQ2RHS4CBAgRwN118WMijuhFs&#10;KwqJk6h0fzj67iwfjh3/APpH8WtHqywbDEjicDwkMQO9uYyLSwNOChkKmVicy2LIqiZ4FnWU+SGU&#10;ya4RetYK7NeB1JPNSCbvrbSRoewqI614Q7B4NixMtRdvYM3GOIcAlbo8r72f8E/8Kx/BjuW5VqyG&#10;Xa1koGxBWNEzFzaKb3SB8ovNaZ+eSldDCRFCUsmttv8AQ9ET/wCAmSpfApCqmxW6U44IpobbyhVy&#10;mnyiIMLYJrjh5Q9SK+kL6S4R7cl6PzPjGnvSeWSEt2S3OQcg5XxW26/R1+jrOs4BwCY/lPwoiOYQ&#10;2ZNnQhZMYcJlLiAZW30mbbJLgHAOASt0U308/wCUej1Y87lpQlGpTQ5odkwOKq3+wX2KwNegPyX7&#10;LYPBKMmdGDYNVRi2H5L/AEfmo9ZCKyExYzzocbWRSOWi8t5P3DKF6aX5f04II0RqR9ABIVwQe38B&#10;thZ6H+YWsba2Gurh5LhkvJgOCusS6EQwxwnCXEoqNrCCjWjRQhymJsJs5Xo5RuN6Ie70Q8p+jKng&#10;/piHu9FCaXRD3ejcb0fs7T9CTdEm2bz6dxs5xPZ/SEbR1+CiW72cj2cg5BzDkHM9nKOVqlyjkHKO&#10;VqlyjnHO+CS5TlOfR5TlOU69X6dHpOr0NzfN0Ev/ABbGwT0erJF3HfWCESiA2V0CYc0Diq9cyqX8&#10;VJWCFv5EfYOX7IKqzF6KPahDrGF3ooa/BISjsSjwPxyx+f8AQjuCQt/GxZLlj6wbbHYe4daZNBUk&#10;fl/dLdrJpRWlUkJkxPtRfoRS88leklcqDq0UNp1RBqVUwTchdUKROda6TtUsnKF2wU0UwKRQ1GNF&#10;kQaSrGxGzoxePR4R4R4XohFAQth/SHC9HC9HCJboNDyU4EEnVwY/NUHBY0ZONoQrEIghEIghEEEL&#10;UhogjRBBBH0ZJKZhE/SCywD+LMUxUZFUjmDEkhsVCyHBiDYVCmBcconSwOuDMCaHyNeZxuyITmuS&#10;qaaozN+YqhCVlxbIbId1DEEmUlyhyhjQClwhJRFKX3fvNbbowlgmEwPJimk83I5KWPfiSl7TmTDC&#10;ZFDpSiFxRN27JErVYNpidNhQsFadUVshi/5ZfM7MdKSkzmmUQo8dBbdDVkqUv8H+VC+KIELwCiNq&#10;n6ZKqolIenP3z+x7YKPzEMdzro9XpSs5GYbrA9CtSNQ2yTsy1taYvpJJzp1X4clpKJVfh/u/d1cI&#10;7kCbnQLnoXVEPaOIiFcVNiWVy1cVnFFDGyGJwSoCROVGz5yKzcHUOxVl41VxFyKKycq22xFdKOUS&#10;WZMhd69IQqhWwgi2+X5qMfFFKZvbLHkWW2poKXX9Rj+9ej1lCWg58iSfsTGTMD1elSFkxKilibCY&#10;6UEolSi3iLhhKqFork0TYnqSiSAyb5E51iPJdqCShBN8ipuRCZSfAgQ2sJL8rcPiw5Gy3NFJ28Uh&#10;H8NLYLUcpiN2Sxfu7KhahgQw4PAFRsoIXYyq8IyCFYQiCPBjNqpBSBSYcwhUypLehcXwZ1dltZl8&#10;7EwTWlaLcr6CFXKUhBCNUQrjMhDmyrI0WqE9i94n43y/NQrfHl2IcrM8ES7DVIkxyhIlZZS/wDU0&#10;dXGWSUIhQx6sZVDkRsPcHPC3/liJJtdyrLmd11LB0rEUoSXZj/2WhYhSUyIb1DuoKn3mBWzbpK9a&#10;gqpUQruTaMMRGQ5LFY2qn7n3TIFlBOnRInKZsm7A930nga5qroiBTtcRUyacrQiIbqgPS04qCBeE&#10;HQciSDahOIMQHKCTmS0sEC6QJCEdDcEE5VCjo7F6B+B8vyl8omo4hFCwg/HEraoB/wCAetbEmZCN&#10;qx3Or1elllsE5WjpKKd9ix7/AEUJQsuj8RjVV2oYRfJ+TeMnMfnSQTdkNWjTEV3SRBgyS5M4V+OE&#10;phlqTqf1iXianA+CsRWLXn7pJa3ClDWFBs5UXRkgdlKiMKI62CoFJOla0Km03WQhlZtgqlHGI7gT&#10;xvgONZtOhMZPYi5pOj8H0N+J8v0RW+MMdhpY8zpkurgY7feMY99EyJh4QWr1Yy3N+43BKDreSJlq&#10;kbnerHosKSFk2im+FDEWOKlDUE51JkYJ5FGlnnyMp0NQsNAiYTRdlLFPmpSOEyTGae4wIQ2uUq5J&#10;2iZbEdOBy9EWun9030S2hKFnIpysiGcfg8tkWFb5ZX0UYZLbhTUjVI4MtsrEha23dQpCbm2S+3TJ&#10;X0yOj2CXUYgUiaUGgY7VUTQ6NEaxos6nHw/RFZfGHtwl3RET0QVN2fvR63QTIk9qaiJ8Xo9HJwG4&#10;yQuaFrKsPXR8UI3lD4Rk8EdaRuQZBGkYrHZ7J3b96O0rXP1/dInYmO8E1dqCm6wrDuLJQqskJGlR&#10;dspMg6wipke5iRvIluKorKUj5I1IuXIhqsrja5RRSs+JK3V/oZVXAlhejsUpBd6NyzmnNOYSDHEE&#10;OPBtN6O54Os6PRzL0NLDewSafofxI6Tp9EXIJkct1PI64pXBt6MY7/dPRjZElkVJ+C8iiohbfBj0&#10;Yy0VJVRKLcpR7yVmjZo+bSyqQnZhJyKw7wqtiWGxD2Hrc4qzhymYxorNF4rFiZ+r7qzsOxYdikln&#10;Jx2ogSSsXVGWCAoaUkt0YhWhF8g3fB+vLCamDBY3kIfmn7HL1wdOvRXeRb4L7ZQDH90/g8uMDksY&#10;HNSBEvi9GMZd1HmyxlIqNNEqRU/IwgOp7h9MS3MWlahMQrM7D1Mmx6fYuWRpJsBd1Amg4pxsPzBG&#10;ww9sTfBmcBAoNlPoTXDuNcUrY70l2jR+j7q3uXhyJzcqdjhcZFVkTGaFTGRBSkDuUT7LZyQhKnbh&#10;G21iteHUUFOzHU0rePsbu+sq0/8AoICxI2KoFdTY8lAy2PuX8HRSJVMeEVJVsTH0HpWsUJYLnIrL&#10;YqKUZMdgGzVEgfYitdCkrbaW47bTbdT+fRVFdwRoUpTHoVgauKfjodLpNq70TVVH/wCFWndW3/oq&#10;8Ax6aC/19RfWsME3RDZ0qBkuRIG3I32FwkVEx2MOWH2WuI4LImkEJ2WNWUZPIsM0J6sqvY7Lsg39&#10;hd30QxsEfl6WDl12IKWyDL/vW8C2ia8lG0C+b1sptREpoHXYhuqSIhYsDt8ioW+QTRw6fgp6WXxd&#10;D+Popfyh0GHX8CNx3cfgJBynBnbIbqVKX/Q6fwwO384KJhtY0QSoPKnJe+6TyRdsiBXPItqtSFiE&#10;slMELscjEze1LqzGWLyJ8CSc3FbhGR2ISbJhgwciFK6ZHpB05ORoFJofZEdVyQ9q0wtMZ8af4C50&#10;Ij4wlhEvoPTI0PvEg0Y1FipKaCpDkdjgzsMRc3UKrcgVVIU8mSSyLtjZp5NUaxTheBE+qSw6trgo&#10;WU9uxEdstyFO8tA/Q7vQ4qbpCyCRHnw0ddNEdF76+6eiFLglV/SKuopvlaDpIeX/AHDkVEOqY/A1&#10;yiZWnSI1CIyUFXqtkeQY+0vlZszq/wCh1BWyaTFiUOx83yfzsxU6/J1Un8HQJ8+juXg7D3t6ICO/&#10;4IP/AMG7+JJgKcZEomKkxjLVXRsTzXk8DLfvWKmoMoktolC+V40ejMlSFUGhDMiIKNey+i+KTQjb&#10;OHMnAQVhbGOQwLIeinsCwRXBN2LYoOumL3LS5/dVLQ6lmhbwKbncb2hIngk0IglsCpPT0UFksXLV&#10;Q7hykULdDv8ABUvI8Ui5brB4Hg2bomJdVX2YV5GVIXvLhoQsntG23vFRsmfRk7F9O5NsQWi4OCfR&#10;nK+6JKCZODa2Fh0qdJMrgc9Q3ljcpyCElkgZi+7emRbrURPNEp834+ju9FluZGoawmlc1EKYcJ3L&#10;JmyIVROKkNGKpUojBjWWJJhYtGqqOJHpwdl3BGSjsO7aojhiyRyiMUL391MXuYLqZ2xgY0lBeknq&#10;ZXcY0aZsVKQ2SHwKTki8Y/2IJtoK/ImWNXqVk3eh9FJunYetdlJqQsXGzuLg5ZBKOGLKg6rxYhXG&#10;llcW4l7ESwW/CK+ET3WJVoDYNjCFTKkPTM/eNWCZccsBUpRfKqa42xftSFRzA0QV2GCWj8ELjulQ&#10;u7h+4i4cyEWU4CN5SRsqRsKa1i/Y2dCbWRVwmSqKCoVQ3dZVYFY8FRBwtZitzMPAwmSOgtOJ2QQJ&#10;+2CdscNCVVG0lmw2Qo7QisAyiaGUKsmf3PZSzDvZGXVHd3qY3ZoKkmh7lQqKqLtlQkj6JJ0rsy0T&#10;RcMVWUftIq1lhkoqrv5wVMSSsPDp2LV4GCjdm2RKbQbSMM2h2JEs2uENWw5pNIrKlBpkChc7yN4e&#10;QYpZJVNqFGKENSgKRjQhfezIyDYD6BpSy/twDKW3FLVoDJMFVsIiC8Dp8YqVlR/CZQjSrTZRZGAK&#10;mZPYLIK4scWqLFuv2QJ4TGrGJuTD9Is+V+hfhX6LflHiQJwbSSTBNuYFUkYmf3Le5N7vJmMl0brI&#10;dw9EEjxjoHkMZRSyOXVtvtjWBYZyTe8gtWTIjpllpKNqRwpOyiGewmexVqKE3bSyjVjwF5VDb00o&#10;Qac2gRPYnQj0F5D4F0omw6UFfajhJaW/3D+G0VESUdyBSk20XyULRVOBaW2mS1eRkU4pEXbaS5FR&#10;pvImxQpfwOiksNmXLATyX+hfUK00mk7ehWuRU49YLFbD9IuWE/4mT0H/AGRSW/8AoUu83ehg5X6M&#10;+yX6Ku1H4yMLJCLnOiuJhkwQvjP2j0FltuyK6MgSbsoc2aMaldGgbWgiBoQu1gdVoMlhpmGoJlSp&#10;i5Nf0AXEuGneCoyeSaGSZUuSMqmLtPUKN6xFUIWGKGQFRM1VA2+tEOhQaM6H7RSBRc9iEVRR/gej&#10;qz+6ZyOxI4GRkgvoJyFNbGVSEuWSSrHIxQrDeQ93RIXalLz79EQxKVSyB1bJZSpJGqGmiN5xKlxz&#10;FCB9jPEPZied42SktULCm3sHvhcgZUQYVHVcWOKEqRBozscVdDJjFVgN3HOQuK3RNRbZoItNOCci&#10;W6zCHA5tQL7fpL0ndlVssrVlx6iuuqCUPfSzMXYg0sSbqkzpVnIQ2RWF3IsZdUIpSGiJxRNMVGlI&#10;VCWZ2ETKGnYg3YTToWHujoyrDOI25HtrG0rkrBkOOkNqP9EktiHZuWOpSsyRstDs2WVv8p+1ew4G&#10;0E61FtEcneBaL5QeGqTRU1vY9IgraaYNTP0LokUpdhlPe0SQbcj0diIUK245sw7YCSkUuWVzE8CM&#10;Gb6ZqN4gsmqsVHKE2VdZl8bi43Vi6qXVUMuUvo2BKsL7exmXgVrrEFlJ7k40Iz/wespc3KWVwxxA&#10;qhU0Q0QIIIGhnKsjpUcMIVHESUS1hgxLCtnKThNCcJkIUW/BbSSuwtuiFTcncfEy0PWIpjIO2jkU&#10;dyCLJj03Um7whd+TP1tKkrvpWR93zpSiJVNUVsL6CSdP+oOFtK/IcgYQyl08YthrVk88kDedx6M5&#10;sOBMUj/GWR0jZW7ZNiOxsIRCouB0MW+DBbyOiHOkrsvScyhav9aNlYopUKF8lhtJUqxMlkztpI3G&#10;c0yWKbz9zwU0VxmkW7G/pCvZOCP3kKiIew1hG30XIXNBPsviyobHakLYcqU+iOcCMjYKD7ZTtSRQ&#10;wewVpu5CnGiiqux4VJ6N1DJpk6MK8jbk5DbVYKE2M0y0domVhZ0IHbt7CpehWY/IDrqJJIYX3e1E&#10;wkZW6sj1kWq+Tq9JYUBEGaCKbSkVLIXL8iE9o3VAmKbojgyiWHKgfygHZFfU93GlHJMYGfRkFRQl&#10;wLhUk4JMEyfhimlJ5YktSk1RDJ2oRTttigoWWkquVUcQicnBA7tVaIMgCERhjQzcIK5ZUj+65dhC&#10;MxkKYW6vgVG1250W7zcCMUNwqsInKtL5NCIxw0PDpYGbuOVLrkqo7GZBjrzbYqhZQyVJNccIwL1M&#10;6jodXLyRK6qWGZEhzX2bfyEdpdkW0HhwKWQaWdSh+xAIkbDWtUs6CeSbv7ut8mBQLTxeIQvoTzyT&#10;eJKUl0uTaBeLIFdWpFSVbWqNdzN68C6usJozXu4c9BRpweGy6slW2jT4F20T3MegICoGWbpywe5s&#10;hodWSLqJlVMVz/moqsf8GIQCkcz0SmDsW2kZ5LSz391JTwVmiYyYZ0rsgiz5F37kmD1pArH6DBGj&#10;KFJDat2TlDqPqCy6UFao7Mcqw4JFUidUmRDEMJvwl0OOVLlI8noUxUkTmk9Ft+I/qzc9ZlXqIoeH&#10;Q7woCYc0wtKj3iWLuJjw/dvjJZSyplsvFWv9NMlpHMWNsl5piLg+oJ4GDwhIITf0FrrZSpKSe0Cz&#10;SUw2JKqR8igKrgzOF0cCeRaaTTFBqUykMASuJ/6NFnULog8JrhmRKwNtKwvxj9r/AGLprQiTVt0N&#10;cHdDobwi83HufdWESWzccCpPaD2KtL2sZoJq62NO5I2wnoeA1HZU6LYsyK10WhEyzDLRVZSJ0Z20&#10;Xg8/gVVItoTNwTYqpCExCo8bOX4I1S1SEgeAVpPn7rkU3INpUnVb99EL6NhqOsI8DhagSclRXaS1&#10;nCpVJnBhCSl7ZsSjLbXh5pXb9hitEXUsl0UOCq8zwQ2qV6Iy0Yg01EKeu96Ek67CCEj4DIZ7khxe&#10;ysHkFRQWarYKBvRsqUG2pJO3IgTECopVzl1O9LZLNNn7jMF8I43DsaBak2BHf4GFUlGp5aOw4MXR&#10;mCxDZ6IZc+Cm4TVuVo9IlEEaxBbK6ZSRVdCnITjCJodVBOjobxfbFQJYS9u/RuhxBFcEQui+62kx&#10;bWK26yEIWdELVfKN1W1FSfKYNnmbqsijSshQWAzQYllkmMiJ+whSIe1xBXCV9ilol5EKwe5/2PY9&#10;yNybEMX7i2UkcGWvTV8Rqy6iSKrdyLXKt1MjLYHt9uGVFI19aOppvezWCJPYJlThG1HyVUJO2zaX&#10;0OCEgp4EGTdgTrVOiWiMFxZCFbGrh0HRZQ+DLo/E0WlClnZZSSRmfxBxaUhFWr/w5XA7ar7hualI&#10;gqulWfBfNtSQLkaQXoTSXIojZlCoVB7jck42DcWmpDyZ8PCwT8/lVlYq7AioYwFmmjsbu7ND4pS2&#10;3KJlSDhiNOiNPDRcKrhi6NDmLFxIpHok6G2o5Q2ZQ0LcmaDnT2Vf9GZMfue1jr9SdJTduP4N741C&#10;gnurwbO7EuC7RLZfkVo0LesweTuvJYkbM9EMQtAreFQp2WS28klOiwfjC0hjRckuWX/4AFRHJQzT&#10;hHmJievbFEFW1ei9vumwXGsUoISlQWi+gkrYkiyEg7qJK8LFaUToknfIShKTgwiZ/jIlalLsOoTa&#10;DWfMoTyDiGED+w9xxZYRPyYRmRedpMikmQKtRf8ApLiWgKhYk3MMSvyK8lpYhsoGt3Wcn2oT7cLy&#10;NnOdPQ4dyBkodaBYkSOSxECwNFrCrlPG2mQvi+3VAwIy14Ek/KSRUyE2KBNMaTHFTJQh76LRCPyS&#10;FDRSVDZFLINR4LNWaLNpMpOjUSG1kwUNC/UXns6oemJtUZPYBfc/kRKFsVZfb0Wi+SJeOi91FYqY&#10;fVjsKRWzSdOhBVE5guxLb/vFZq7wEqW6XoSEsft1fBxsCEiKrof2ikpRlfJCex2Owij4MI31ZBH/&#10;ALjcoqfrA4xFUGbDy8W/BVLEf6Gr9K+2kTACXhuWrLbPfkrsuRW1SP8AhLxE7Inhk/7BglqJHGku&#10;/bsboS+aSflBYmsiJpRiUGTItFo36iQkrYUt3FYdo+H5pTo1YXauRqXBWVEJ+RIVp9yG0cEw0Zy5&#10;ZzLRaIXxRBnI5IKwqonTVT+x7pr5CYtxQt/klKu5oSi5TG8Uf+wycdf+hjOrYqdCprWkkc+R6dJS&#10;+yP3sSMoW8bhfaSDoyXZZNVUUPtFhEUOr3dsQhoMm9RL+12NXdI8iqabQ9RENOQmxCqLA5upbbJ8&#10;tUywX+7TzuWIO/7dYMzGsk/QnRlxyObSInRCG4otiK7pC7DkkWx1SUFdCcDuY4no219CGrTZINTy&#10;gSl2UMkbxkOwx/ICqG0+SKbspqX2vJELMsp29S+CFqikm9y1Wwio0yqBZa8vepRE1Nc4xkM0lKKk&#10;XH/YtLJhhIK7gTRcMWqrbkWMq8mBQZ3ELFkMoV07ia//AMQTLs0mDuRS2KQmFbT4H3jRU6J0oTn/&#10;AHCTbolyIO1sRdyFVlIkKBIomYMyM1Zi5t6HahgcZL9GrVKCYzQWQQaxWCjU4FxYmi79vYZYyG1a&#10;L+jJPwoySUOFRnQhaJlGcONx23B8EFkMd3JwxJokKsQ9FWFUwQ/YsiNCFKFJcfqis0OMSXmBCe3/&#10;AOAq6/t+32Ewm3YlsqWlQQSfNfBCV7C5/wAiwtC7kEVrTqrtDCybh0DtiASkk7t5OhZ1NUT8Fcm7&#10;UqxLLD4c/gcIoGb0nBEkTaIhEC7kTSO9MaoRUVhZumKmGwKrEpaJi1wW5X4PpjRSjtEGtcgshXCi&#10;5TwQmgdjN14IFKgcgw9iUTRULHY7n84+w3kSSXZPdv0+q6kVL6KJYN+llohqFuh7IlxnkSVudkMr&#10;7J/9ZtrdkK9HhiuyCNzLgKZV4GUXdMVl1Qs66KyBpWr0OiHciDC1X2eYcDFzRYV80L4IrYtJUngS&#10;khdMCSVkuByTTDYg4S/6cehSQiQNzLrCXae4rMaCmsFUMAbanZ0JzK4U8fAb5UDURsX5IoUtiHKC&#10;DbosyRyI0685dMcxKTyLRTdLkhqpeK/IhTdDuzOCibvmdhbjFNV3gqysK5EK9RKqzuVaaThUKWQS&#10;1y+iB1fZgbWVbmYQ5cJtEPZkPZkPZkPZ6cQyHs/sKZDsAnIcl5ahYms/QSlav4OVxqQizoeiQwnE&#10;OHlE00yR2Qb7p6MLR+DHBo2kiF0ZoPyPDAs+B2OBCVSgthWLr9CxrmK9B3mH2r2FPeyJtqSIpWWq&#10;+CF8EKkT6GJChTIvAmijCDmisg1GJljBgajIkS9DTbwKkEIpDjEDyjrUwXOPA5Eku3dr9wU67/Ai&#10;mMH8ApOUR5GkhtKnJaQCIyG6FikxHTFTsMdhK7quSVdlLegkKEmSJLiGcbQRzSAkTUn4Fck3wheZ&#10;ku5U+b5EStSI5N0/qej1pC4IWxC2HAIWyOAcY4RVEOCRaFiRC5i927kLgqBt9CYqOiVccoTFDGIG&#10;LKSxIshVYlBIjBEh9r2LlPkTOsp5Lrr2UJXsMb9hBePY79PZ0+xKRORzQPk5cGBC2yivn6BcOrkq&#10;wT1QxQcK0eM4zhRxaHQcB1HGjp+DDccyRQqJZgq6rf0F8/whZ7Gy6UWJNQqHYlFOQ5AyyCkmYMoN&#10;dMX7E0Q6oh8tCaoWIGacQRp6ZIUpsWYiHaEYi26IOGB2yoh/lU7AkUwjN4mJiCcS31JsMIruJERI&#10;BfSjYrFGm2kJkaqtckJKp4UkXSHjLBBI8tSja0bgZbl2ymro7Hq4n6C+ur8kwqTSB2sMQIhOaA5K&#10;ZneLb6Kci0cBUE50qoJB3FygbkQiUtHG5Q0rwTtKWg4kbyNvcw/iKWhMs2ngqrNlUKwMZ+MYKcl8&#10;oXtcMpabLi+9r7R4PeyIJMav8kLRfPDGjOBKnIylU8jo9QjyhnbKuJFXBVVTIuWi4/4MbfdCE8j0&#10;NmO3oHUTquuivXKb/o6WtheUVWjoPkmkxS/JMbQyOrjXwlmonK4eFBPMog6v3F9JEQycTRKL+Bpg&#10;qCbCaSfSUNiiVZUV5IuSKk1bEoVFEbFGbQmwXYXvl/t0lTriSVFWBOW+jwIahL5oakTkJwGEtLsX&#10;WsPSVYRcS0QtfBxDIOIZuV+RVLpQ6ZQ559GDhuCbovUOSa3lFUkL/DbQutYTY7n4T/WgSJRBSWt2&#10;F2LRhJJIHspFHbDS+xisVUIIvT5IWq+SHirkQOparvYe8OlGU0ri2CQHE0fA7jcXIwOpTA+1EFZw&#10;wjEZL2EzOhpVZGBOjZH+yiNKiU2RhM1DIfFnJD5JYpb+6Fld4ENEkiyIXLaKFDJu8CqacrgKgAjd&#10;UjarlEkqEZQkVVILkFtxkriMhJt8IqtMiJXMxElKEp/RX1qVvCMULZYvQuQRDSSMkY+gmNSKjE5W&#10;jFRCUBNIRJQraIbJb0cjCoueGPJeVjLtHkbYSjiy6KUNm+yO6Ta1m6h2Pm+SUTbfen5AyLW6FFUf&#10;Tsctro9aa1bo7kJtmURt9jhwyRQOzc/sWi+KF80UdoeZAVKfyctFQVTppHINTCRjywxJld6KCgj2&#10;BmpTtBWXSTQShJNTodMCpLNP/ANlqmXkey1gJsnWZXYYNLFZXljTBiEOUxwKkz7N+kbDXyN8IzbH&#10;tcY6nZV28xdCl1ovt4uNRJRS3zorDG9kVvoodURIVUYZMtkyq6QJaQJaZCY2fAlokjKIOK+Xo4pE&#10;lFZqBFIlshmhtpJUh3oOYoMoG2HM1TQ79JJbtOGXhx+YNQPpiNbECVJwzGTVM/YWWL4XwWq+K1sK&#10;Y4MMqUl6CuVsENf3DVlkvKFO9hwo9MEizwGu3pmJEtYFppmk1DU10MYHZpgv1NlNF4JmddCOkowh&#10;CqjI7ikN8CyTFgf4KjJdj1qKGVlM8itaCNH8Bl/a2G7CUGksjGl7OL6MaOpZ6O2oNp8ElxWVe4TO&#10;iQ6EkaEAJfYhv+BGdPBxafaO6fg8zo7EboW6iq/0iXZAVTVcEyqclhPQLo42WyL1KYCSgECVlsZG&#10;5WcSIsGuPsFmnOmXwWqFovnRor6aG6ZiIZUuJdey7fq9iOijwG68KAuDtptuyhVrqhHVJsrJF3Pw&#10;itvLY9tJq4yPCzonB4Gyyr8AXq+wsBm9wsrX2WIUqyrpE8E+NKY7n5I1IEaFf+4bfuP7E/vBf+gc&#10;D2SthK2ez17PXs8rSGSJbMkQ9mQyGQyBay6Ih6pSdMvRB0/XghZF8IwzLehDCk66V1gdJ5kQnSrQ&#10;3psUUuKeuBpg2KEG0DqisGFZMqU4osRmtkMeR37qoHSqP47Y66kqbYtP0voL6FwvNFovgtF9B4Td&#10;wrV2EngIeRDcwh/QTTo4Y9R0S4fKnSZJG6FHA0UfNiobRVg6JTSE38lzWkilIOAPCjblS6HX9CJ9&#10;OGKDDcjuR3IblN0Uy0chyI5EchyHIQ4Mli+RpBpJ2kf9DJUy9iDaTR2cj2cj2c72c/2XS9xO4f2x&#10;/an97qKn90f3hHbSU/8AfZN/2MHRdiQhWS1Mg7IL5L51KG2iBIfoyVlAek+sGKExsiAWDsNlMDZn&#10;DTyh8AjnJmn4UbPpRGUfAxVQ9GfyEbjFwih4rwwiJje4e4qvlwxL3OFwfnDftGipXk0FpLlPucv3&#10;8H+5en55ut82Qw1HsAWZkpFRZn5LVar42pCT/A3nf+BWZ/QxwpD4M3cGGhtOrs0wN3LYrVPyQjuN&#10;kLttcROd2CDHsSKPDSyBYVnjuc1aEwThxBPJIGyxcnb0zd9BtKE24OZOSHC1CBNrZROyO0eRVJgu&#10;J5lVgub6rTH6i+BLs0Rb5i0n6bI00nFUgyqup+jQK1GTPQYEuSWIYgVLcK9pFIEZR0Jno3NkJOW1&#10;wypYjg4oRtA2ZNDcSkWtjJ+YimLQdj8tLlrfQV3wgQizbsQ+EiLVaLRC+c10m9i+9iSpy6nwIxBO&#10;LFUxuKYoMMcSbYI02rnpjMhoR2TQ1FRqSLFZkUXpBdKihK5B3LgoWpSj5KscrkXsSKneA1s0z9iU&#10;InIr10pAkKSVcdZb+EDsp+vpIRAWNRQSbBfWQPcGBEl13E50awyVFRjJ3KraO5AcqajRcqqM6NaD&#10;2QxtdQuh2IymInSXwZcSaOGYpQL3S5ShajYxml0WN/ZcpRy0mcowOGRwLeI+pQtDBi+PyK+CF9Ca&#10;fsI8k4TIhWkskEVhPwJjVH+hrZUU1JJKZIToJLMiMV/9pm8OwsOUzyE/OiTpsOqlpYvjJiqrBuFN&#10;k6lC6xVnns2hwnSBMm3syoVnpuPAkQJCQ/qUdQTrERPBIv5mLRaLVo6ljUgzmrn/AJbSUsxuRIyS&#10;eBFZJvcTWVrocspfRWunQnevs3oIgTbaeyLCgwKUyF3+yqVEyeVmdzk7Pw54MtGMC4HndQlqrlFz&#10;T818CELpRaR5bzotVqhar5e4x+lCS3aw/l4K52G2umOZIlP4FYrTgkkP5/QX6ba9k2VJTATZ5KN7&#10;wP2TuRKuiRpGu7CEdi8htZFAxOwY6VQ6owJp2ySMDezKKIaWOkh6F3sxmy9icTvouCCCC7t8I2II&#10;+MaKacF4Gn+xZZdImtpz5RcKhSlC9/Jln0FjBZw0QUKE7pYYw6DfAiRApMLKDWGNF3wYVjo5iPRS&#10;udxphtp8mBxJPhKNymoL617L60W6KXcSKq7DlOHRotIaIQ3DyfNXIo3qhajcylyqsDynqhC1Wq+d&#10;1DQMbLWTvFcQi44ITttF/lGpzUptKusbi9pcH/wIP4tzJ0SM7gqPRP8AIUVbDW5mRGMySsm4WwxQ&#10;5EyTVpi2DuJoo3alxkYtHlS1jvoL9UH5Gi+KNeNEqOWbChDzoqoi75jLdV8XVHtjbw1lMdKW+aCG&#10;uOJGZE4pgcxS8odo66Iwx0kyWx4UZoehml4CvRrgbZdwaTcjhnKmSTrKZUiJWSpwSw14TE4sRaXI&#10;c7rPdjekIaEUK9BdfOwRCOvgWlCrUXZgVLW4hCF8Fqvnekbe8lmtS+XoLOyg3H0djoMBJpXOpZpU&#10;17k1t5HaHUbQlihBWcjLpWHqp1SlZZDTKkc1EpKKkfRsWYrzojYFnBqCdSyXfIcHvrNJmZXMa+re&#10;+JGkEEEEHuBpDl6qkLtRvSRD+lnkikWVTD02qeBIholrQJg1bZHNIuOUy0iykIndUOWPGx/rgbw5&#10;FvSeCi1hJnxAqqS2jSAWcUT5ZibRfZkkr/OwUdtFoQqaXsk+SGxpuCh8i+K0X0pm05+QhaisCo52&#10;sMl2pqdjwbh2Gso3iZC7MjdHy8nIUChVUVYkhImXqoVNElSrkrlpsSNVUGTSgjA4lmbllqQ0walk&#10;4ToXckEK7HcX/BWku0uGhdSh6IIr60gggjSPjJ3la3YaKIddFv2GXiHqhqD1+ikoU05RvYS7YYrp&#10;pq6EO+tDBVrYRJxdU0iRQl+CW/4KBJ9h7QNoaVXdDwegeZl4JvS8EWb8qJBNQ4ikimi/kVYlJV9W&#10;ECRJFuNvnb7MX8C0RBS24LHTcQvgharRaIWra0H56JL5/wBWURVrQVcMOwIRbkhiE3foX22iBNEK&#10;xQhJyhEwSedKCOWZN0kNQbLgZtK7HNTgKo8sQ2Bl18FPQLQYgX/KG6jpEoei0RZZ+ok8Q+PhsbTI&#10;wPVD0v6Mikcuc3T+SBOhDE5VGkx7yKmNJ2awNsK8jTSPomu/wjIneDM4BTv9KEqyGcvoy+GxM2yN&#10;6qKyh3JaNKotBRCnvHTJmTMfmroqXkeq7Ra9t9aoQvgvihavPvHEyj8ECcUKOknsEW5pIgQpAWki&#10;dhgubLF9apivArCRGiiTrSxqSxOnYsronZVQ5xpBO47uik7BqWRD2Minr+MypQ3v2MSoa4I8tpID&#10;ddkMhuiDm/0O9DqpUNjJstpF6jVEMp7aZGB6odvhJ/BarKINW/7EaIbwIZIyoKZN9lTgntrstWZW&#10;0nB+0MvQoYeOUKVZW1CnLnYql0MDm2T9Ix+Bgt+g8/HI3BCFozLx8EL4LVaL4XLamyfe6Y8SVhUy&#10;Xj9iUVZWRMmHFS4RZu5JiwcZIFCq2vhZSxPJu0gqColEaIY9ysrjyVFiw9PwD9fSxpRgyXZkT0ck&#10;ssaTNDGhVK26uUajcXVlGIF8noiE7sdB3EtFRdM9HrgdvpzMghEwJ+tKyEBOoNUb1THag1ZkXDNy&#10;HkVzVT2YYezIkie6nyZk7XLLMyXZPlQ9ikIvRlYxldI4GhB49jyH/wC18VRky9Ljr5ijSUuSkhLW&#10;xUE4T0Wi20QhaLRfJtArVCXrM3hDrH7Cc+FI1VxI6baJQ13MsczGBIkvGs2Cm0seaMhZSj+RwLUY&#10;Gxna61Q+FdIE7DTiVNBlRorH45+ejaNLhFNTXIk11QtlRFSZe3QOqq60okEohlTp+ik2+gWtu4lo&#10;dElpmY+LsX/BfBa1ozAhFuncUl6OxmWqqdDNFDG60NrgSlVFG5JmDZxyFLMfCOP5HKSiRyoZuz8k&#10;+ypYYoUZXMbSMIl5LVBFfoOXUaIVjYbtJbheuEME8QZFovoFqtKPwYNcCvQSHSUT8s5CGv2Ki2WH&#10;VytJjKwmWwJVLK5NyqLqHAi+oy9BGNE7ipoy0RXCSakDhxA2OFxpEs20/gllwNwskHeRmkWUuwuF&#10;sWfBfs4aNEF/1Ftjg2RyUxD6+SFhnu9EaO5s0tMD+DLvgvm7FDkadcSsJ3hkomiTsJOh1TGlwqab&#10;VXRu0li5FJmu2WlJ2ym3GeyqsHXcq069ojZOgqbJoKguMr2HJ+ShdnvX6FfarCbKT5I5OnOxtAlW&#10;SDQuUFzgz8BCF9BaURLTgtNQyJ4Dq0I9qEFUUC0FwsuBNM0glSoKignYQiH8JGJZzo4aSaqfJJpO&#10;qLj8U/QHvYTHq/2LU1pgd50WxspI7iEpM3kVxNMgqtnuV05WCDW4e1SI1JmOUYCGGkTFUb3cXZN1&#10;0RpgXaWsfwYy76WPhTrEqH4EsFUUq6JxyhRKOh2LoWBH2jbVdIbrzngqyWeiCknQgUxE+HmQhyup&#10;gwE+rhcWRRyXbGlPrRZF2fGJ07aobQoLaCXugsT8jkVVQyKwtULVfLd7CusriOmJrGKqAR6xPhEZ&#10;TEl1jIqW0X7IpDJXxpeg0XScfA8MO0aXHYiSo07orpI9RrREdR+zRUwXex6FNjIqiqUqw7glcqgs&#10;Zl+BS1iRxso6JVVCODFXH4C1YCcM8EhSlJKMjj2G9kLYr0EsHfS1j+D+iZE9WVECELR17LKiqLRo&#10;JVmSE1SvkklKiOBTWkhtqrhLjSSuIwtG+SJiTsoNxcxTNmYV7DZq7KRs20uKvoq/QSHwQhyexVDJ&#10;8gdoTcZFby8rRfSIWvZKpDpnBJshN0Ccd02jErpES4yyVsm7REqypIZJKmqCyihySuy8MdV8EZF9&#10;Bxh84ZDIZD0Vk/hGi5aSJzckJ7IkOrhxQyr8iSsslT2Q9b+D+iZXwejPwWknmCFOW9BTa3kYWyzQ&#10;SvQu5JwfDJipbwWNu3Amupdm55LE/gVW25YvNMhbKDp3ItzYy60vLfn18aFLDFk0McCWNnyLNHhD&#10;6pAVqSGGoIbsto9JOfmxd9tFptc6lTPgkUiENBZImrD/AC0xBTU2YMScFhDfAuBCKaP4QPTSaUZu&#10;yOpCfWhsQyeYPxO8nnJPvWkT2J+Dn+DmTPPSvQ2Z0d5INjuQN4HpYP4PS5fN3XxZS0N8qH/cSCJE&#10;I2tvZcezt2LEZr4Qld+hzih8pdG6sFC0p7tinl8GbliaXdQSkzhEy+IQdxPBupktiN0XSJ+UlRcT&#10;TRCFw2iW72K3WuRXYCyQ/JkQLembVDN6J4Zk1NCHg7QuVdosyNHRpuWFrLSg8Aog9HiGhzcDElUS&#10;iRYMQSRTXErwdFNCOVUUCaUG5oaqLRF8k0pG+hVENPREjiSJ5Rw+AcbG5kFfRQm4ZJ1IezS8ib8M&#10;RJg9LGP4P6JlavRiW0LWNK4ZdHRfQslEE4dxhK+CfSTalOR0pUexuppEr1Hg4aexMzZrkrjSV7Iu&#10;ORc0zBa1J6EoKqoyUJbERipAuJJZEshZOGgQvBshdo4DJbr6K0pVEdJ8GxJOaNMj2ZxktVrB5Ymw&#10;xttAvCnpH84GMMNKXRe+oaVDJ3OqlBMNmt5wQkQqtuMCaxA4uJO7t8HuGxoRuZPkzHw/cW6ESRoS&#10;4OAl3GhaGzGmNxLemnocqanmSopn4ENqSVivBMYl62sfweiv88rV6PQtVo9PCIWmrMvIf3O5KkxN&#10;uzFs6oelXcEqNInyzKzT7FRDmRMRCHUahdlgiiBmIZkjtEPzJsVLXM7Q+FfweBN3Gqx2jwQFCMIS&#10;0o2OB0odBZwfkLfY5ErKXCHSOE+UcPydGTInBjTciSqqoh8EPSRPScqjGhNjkabeCsaJktcUMSjn&#10;RIpcngIm5FcOiOBRaknAliGcMetsFUEoZRQojZ0GtKiTGdJZZ7O4U6I5NqgTbo99TkcNPOII8aHZ&#10;wLS5VIYoQZZU9CuLImhiGvCLtUpclOq1j1Q/rD0p/KNIcJ2FWMJD3Li8CfgkOngbrtkcJ6ZH/wBi&#10;N/yD/wDbJUm9sgqbgkhTU8SFUApqsQUlsjifKHsZTDPH4KZQhlCGEkQzIhexDohuR3KZIZICQjfO&#10;iTbF5Jzqv4Te9MNmzbQcSeTfBQsELhd0xLVYPoeh3bY5wTPVVJAuNC2KI3HGJ0J1gu5MhZONE1IK&#10;D0jSrHOiRuVSBpfWz2JUsMS6Rs2JWZIh7EEcEcM8NFCmtOdIXYpElSaWLEqwQGmld2ZllRFvWqDh&#10;QsXwv4PRfI/ix6V9A1ThkBsMuMV0EIvLkjMQnggkpQRBGiDIlAJbW+ng8F2tNiHJ2+yGG/Z3ObOU&#10;yeaIaeWutLjrR07/AIlC70c509COzRcLMG0Ms/yDBzR2QiFg4EqqDBaDblM3KiEbdexVVMbszAjm&#10;SsaP4/lFiCGQypUk9EMjRyPB6HA3Z1IZI8lFVdGaGLro3I8Iy7bkOUUuthi0vRCHpd9RmItF831G&#10;8BabdVCHiGuqHVy66QQQIQWEG44Szkjhojc4HJaIWUJZgjb4vD6ADpqx8BGiCCCNNMt2KFDGm6Rr&#10;bKwwajvRKePjzormdK+h+frdnrWPBsyXBGXwR0eBHypFkk0z3bCpmUC5moq2K+wYtL0Qh6XfTY7D&#10;haL5M97kKQzLcuRtxwKNI6I0jRNokT8E8nI8jzJcnAQYepMlySIZAr9KCDwIfzsJrBdS5q07oTKK&#10;laeXotG4izcj+CMFoXwk2FMiYYR0Mp4I9h1HLRJxieURki6OTXoSIEdQR00WS4SFLjSNzOpgkyOh&#10;sXJJSZQwu7vsOSGq8siiDCiQ8u9xi0vVD0V/qPSQhfNCSgd8kbTqQODOxFWZnRXsJYbJ7slu/Y5P&#10;9hGDHK/Qsle0c4SvXtEl/U7JOEfJsCh1qSJcHQkT0p7E+jmzutMiXJLnUkcvmjWPcTJHiCFKiTg6&#10;oiW1BIL5TRB5Q0XUSk1hbGdtJFWIT2eVonGxDLRZZOQVSyatPZ/NTK2oKbkq0gt7wEKhN1HInsjw&#10;J2MsoeKPA7Qb4o3Xn90bqg7DErg3Df3x/cG/7Te95KkryUvK2Y5rcN8XEm5pOWTEMGIx/GhD0u+q&#10;1qX0GTKiVRz1H860/ID33o5XocwCKv4R5CoR68HLGw+gpdnggz9HK9H86P4EfyIWCHZkh6ILoYov&#10;pCfb8CRT8BhwFmM9lN/T+Kcc3dLFjKSie+xbM4GoP/dm/wC82Pbom8H98SRRJsTEDNCEdEUgNUx0&#10;bUdIWSTdZ5HOZfkqvPsjrX2NHRptdm8i7ZJSJbsTDbRoySrRnXRyI9Htp6Gm1GDx9HV6FxejuehO&#10;DozxI7N5PZPtI8y+VB/4g7p/A7hA7TBNdx2HR/Rm6dzZdojv9GL9DoOk6zpOBCo0n+yUJ9wjkXJS&#10;RYeygu0XxrW754+T0IXzRQ7RS7JwJUTjTGoN1NHmKkQcH7EjqxQqiTJJE+ohHKpBigihYi8j4I31&#10;MqgvUFD9DMub5FaQZwF4ILR5RkUSYw3wyd18MhbJELTuThOjD+jhU2OUyPZDQY4IbIhwtIKnUeHX&#10;cCCYGty5hCyEh/YZRWgSW6OX7K7J8i9l8imEN8ITXpPJHAzUOg6kT3RTnRvpogg8DnBD4FZJ0OWL&#10;b+WQIXVDlUSEPENG3COgiP6ElTwIYGj8Esw0NDomQtkdDTqOxvGprXoU5h7wDwp7KrCmkmKZrHY1&#10;u8cD1yGPRar54+SFCF9BJ3cDeyZdslZKdio2nhl4kgfAMTlKujfJ+Deb0bk7RCeQFfK5IrPiMf8A&#10;sMijddIopZua0wW1N0KZG50zaTNyTuOwcadZydhA7aZ7NM3IEKOTHK1Eb/1Fm5CxSUbCi8iOGRsF&#10;XOsFMwbkeiQ5Mh9sVM4ODmLfIpqqXAcsJyNx3RsL8kKiXyjbT2z/AMxh2zPIUTnsNleJ+pHPCToP&#10;N01iZFQqcGxZV9GF6Tbk5TJtjzlaF5NDyjoG0pZPrSiarNjcmihzzi7c/wCqDe8Qbk/Mc8zLoPUY&#10;4NOf+4dtFKql2GEO0RDdxEqxuoDrokUCjt8nIPiA56R7Hb4KyyO4O0HnH2pTg1ydkbZWCfA2/wCC&#10;gouAhdbfKECiJ2iPRaXotH9Fv8xfSkOmKI6QoZcB8Vn/AMERZHe8GM8wslRjhhZwnvpBhT6E1aFs&#10;U5yIfVnFG/rZLlmupHHpgWeDoQtfmEK/exatBJ1S6FtpjeiFaQZtL6ZigZErwbniRMqCZZeQmf8A&#10;GMJcmx2K8p5LJ58lY8FseabglyCL+S2SWY+2T0T3wxcNfliWFKWNU9Q3hPycPykzOOqlCQuBDYns&#10;bnQhfBN20nQDMyk3myMwvQ2JoK0tt9m/LY8NQgPAc8GRfsTKmTT7GcLOFjcooZB3dR3E0xRS4XRs&#10;Sl4JK48Ii4bRoi8F0hJVXbG4DIaJJlSxIWNQNBhJUfg40m4hxJMl2Mab/gby+jnF0ZQSUSPwRlSn&#10;twQKaUxsJOkvBPQKB/KtH9E7fLEX0t3Vk6h2aS4ZouhJVoSuyUCahB2URcuWzCJFAhdTbSTPP0d0&#10;pZ5uhWExkcRRJ0eRl0IOaTtOYbTbI1Ek95J8Aym4oUoExLI5jkDdmPPJciVUZlH+0irJrkwm1+jp&#10;fgVxMnwKem2d2ZlLsumkmVP7HufY4qdYDiaC0VLIXFREWtWZiMWSHN1UVA8OFI5XImxQJLwQZhKg&#10;gqaNK7II40U40iFghyUFGTDgSXNJLpZwyEJtUJ5XIMdm0kMlTYy2KXa1wjFkk4WJ0dsMTZKYqFXk&#10;O9D9lnHovocvoL4MtfBfJCnNpNyPmBJXhIfMPsxDSjlFWSDWaIk7FGIZ6IdaJRWCcEKKwSUYlouJ&#10;K6SRR5oGrpwNjJKCasQLqWzOkl0Noh6JrQbFNnJOUxsLNNGxwirT3I3ceSHD+TvVl6GmkOOVYXRC&#10;VdiWaUSVKVRkKKibSfkrVZDRZhPUv0IUkT5LEIxUy4XkcFWCNQ48GCPsoAkJV9C3BdkJhVElcE3y&#10;Uv8AuSth3Xsqq19l1JExRujZvovJSUr7Zmh7HKJHkxRZ/wCoFA0kYmqhQQ0lESiI7IbakF0zlfmS&#10;yNxfZepH5I2kcOqhkohtEbmvLGiVEXkxNPZse0i5d2XEGs2G9KVQQKKt8D0X0LL6C+gr54LyiclG&#10;EvsjeEcMdto7Zg/KbvsMbi5YmWYZYexUVQbWGknslUIa7N0IF5ZCqg6BqdtEJd1PKIrQ4Py9HrXc&#10;zfQqvEDuSjlQw5hMU3QeyIaiNlBouhg0cMqLGBon2RVWhtoy7KhApsio5uqdjnfJvP3N5jCVnQ/s&#10;g/8A2Jtew2vcP7riRg+2OHI/+rN5vs5jyxGqWzAkeDCS6EXMxQW8IcSbPco7/rOKfRkbQ8oTwKYS&#10;Oh3Du9VvQbWglOx4MCT4MJPRTZ6Gqqoe09ohyvgQv/A5fgPAiXQsUqXRu/QhlPRsL6P6YaVSSOiN&#10;j0S38oksChWJ8C6gu0coc8Eie+B6Iveq0f0i+NS+k6JlRibWGOdKJbT2H9GjOvUjm78Dg57SG5ie&#10;kKyncGGHcGUG8jsEE+UktUp8Obn7isQdMcPuG/M5mbjl5LyvZl+g4bFWN/YrW29xQ1acJ/TFs9iN&#10;7T6Lpm9CztfZtfmJwonhQXU1eDCd4RLKvCOKkY5Y+iOTb5NhI4+MZHN0f6TmVs/szKUVRbvl0k3A&#10;mCnMmuizmjnTYY5nwNdvITW0JThvkTPCV4ImpN3ak5L7UVErxqUVo+kZkjHKGz5lGvXOEjE7cblE&#10;Kz2Clv66V4faU3F9iy5Sr1UbsAcVGvkbhN72H+wxYsuHIbt60xthu6IQWDyuUYG7pF12wOCWu5Rk&#10;e0f3owOwmIuncSEu92ZSfDJqZYXG3hCLPzhp/wA9PR2swNUUQnsPRF7+L0X1juLRfKwWVcVgcT1I&#10;13X4IrvfBsHsDjKErNTEKE+mbU3yyGDeChVVhT064KVZngNy5cCKqtm0O1GFFMK4QdKW4B0DeuRl&#10;S8hDmhPspw6hPFDKxMqdWjmTwNEzPopz/oXGckYJXRJZUuTJCXg35eA2eF7Q8iV0RybyeUL/AMBk&#10;BPu/UxfoUoS8HJRsrsyNedMbHtP7k/vDfHhfOmPlTcCeQeF/YnIkbjGcTMrRNIbSZ6umPypmaaG5&#10;aaMzSIq4Wb10SOk0RyqHZWmOkI4fPLHjYRmpSEEqpLZhSQUOtI8xoW+EGJEdGzOx9swQNkRsxdlN&#10;KokyVYhpX+InVy1zo+OYYejhEtpuhYPAipJoSSUj0Re9Vo9F9BfB6XfNaYi3vkS0Qa5G61OiGWOL&#10;nf6J5rJZKFGzE4cvHJGJKfJkx0JipIszg8w8grToynLuNZxydI7x51ZDVVZ9FC7EyN/2mGJ9mW9c&#10;DLR0MKT2Lj7B83yROE5jDUFWG92O59WKKU2XZTZ15EmaZwf2pNum6X9yLCH9wL/2CqqHhKFeDjVR&#10;oSaVKlCXKZscsjkjZQQJTIooVBKhCZhSRpC0VIYXSReDOWiBGNtprZlCEhcoTzMq4R5fZbQkeRMN&#10;99Fo+B3j4pbvR3gdoZa1tFRng9ECNpNyEt7EVBWgf0L0VvmjL5X/ADWjqodPVYoQiDFam6ohAi9C&#10;8/3rpwQiGCLkhpZSK1DvO09GAhe6JKgyKTG0gwiBDQmujIvKDBQO0OdpB7DqrCkbkuCE5OgorVXI&#10;pnEPInU5NErbSlwb1SeDAdA00yGJmNLgUUVR1vTokgOaiUzXZjaY0JUDpnccEJezfaQ1ZKkVMkNU&#10;Vm3ZukbKiVe5QRo3p8ui31bhDWpYjlynWUdxsJJEK4IYK/AsGxwc3/sNsJ5MMJMTlOGJN4aOAcoJ&#10;WUIbHI3Ko3IZPYcEJZSaOcELGmW5JIv3DRIrF0bSQP6F6K30F8rtVovhUp2kd22KuxB+WiI0qStj&#10;Xu5HkS9HJseiaJWshlhYECpCHsykRK9jFEkkqCgnpySNzZqBSqyYJreRAr8EtUdhS86vUSYh2S+0&#10;KCUkJdIqZJh9jk8zHPuWjh7J3LKrRnnSFviMj9xnHb8qNz1M/rjmvojZw6GxPsblXRwfRKy8yP6Y&#10;3GeD++iq83CIFWorwbzO0Pmujk/Bt+XSv6w/rTZYyO7eTmH9wc70bntNv2HEeRb7dj43ksG/c2p+&#10;SwXkZigM5Xox1dlegbomUcjV4dM3wfS7G5h0xFCmOfp1b6C+Vuq+KIVNtKthVSvaiyoT2PRJOW9E&#10;plJXBkSvB/VobU2dpEciNj0o/qgtVjfCRYv+VE+syDa1RGxnY/IVScujkUF0SFaipcozUBOahsak&#10;9lXaIrz9ChyJVoPvDnSoe7exDLfVItp3Rlh4jvm4SfDNqUmujwQpbOkZDpNzWErRa0NEhck6RUap&#10;Q4XqFklehw4uDCKOHyhVCT4KguARwlZOGJrHY3bCDgjyjhTHJPDfk3RNqVELkqUNSQ0l0TKWUNlM&#10;wLxBTZEjZ0F6ND8avUXRG9Cp4OmRWx1Uqqwy+RXk7UmxSjoeBDlk2WIkhqkZOSJdmXz+iHeQ61lI&#10;lUSE+sC5ZBdGiHwdT07R4H9xLFqtUIsSTCDZmKnEbaKbsbpeieR4fo7Y4DIk0eynPohJDUrlGVS8&#10;DopdlonjShCJOyHyPIh2WSiW6FFXEF3VsdQqLqXyMpZO6Lj3iwoiwp7IMifZsw6ZNe65Y8pk6ZNQ&#10;dHsbEDzoKd5XRilHI2hjLpukO62LyJO/sg3PMnhLzFJK/ZZaeVqKBFy33joQpL3MUnmcz3NlvcWR&#10;vc29J7m0F2h3R8Hw+ABtk/rxt+o2dB902hDKCxMBnbOj05ve42PfoiiMKclScnmeysGkRT5kKRCj&#10;RZi30ifYSkN14aOpOaXLGKURs7t7ZFJM8slpBySgSUhqUInf8BtC98C1/PH1lvxWrdQqoxsJKq59&#10;jxpDeUO/G3fbplEt7S6S7jeUSKp0KWcJuHkSgbmoui9Fa41pgndDfQhxAs/oOAH/ADQ47Uuj+gau&#10;Ap0xrzGJa4uSxfoxKn/Y23iywmcsmaGh5n7No+RIpKO1qQlqmziaujCk3DqydjfY4k0Ef6m4xgTT&#10;yPKMZArlxZrgtcTdRximh0OMvsuhS2eY9kkITbg3WQwxzFC7NuuhuSNs56LlVE+BQzcnwPohiRjD&#10;8iTNBig7hghQOVLI2U9BpbHtFc3coRqJ7leJyMuaBUQab2MxWLqig4GqtxsJ+umfF2TzBlbol2NV&#10;VUmGvgTEIPcnobaT/AdKbD1tfweqt9BfK34oQikOSt4I8Ip3DcTM6lDz1NuFojlIvHJ9GZKOiDdf&#10;ZEdiXR3iOoWAfguSmwhUojXKOE+kcQqS08FSiPsuauCOEQYjlsS6Ksv8HEZSYxTjs2NYjlPdDZL1&#10;gysBQa3hb5I025OyuTybqQcI9uKiKOTGcUMcLdUoIQW3JLFJHQo0UGVcJ27JdiVGnhiVRj1kiClk&#10;xXHPgaUKYEofARwkiXBSJZHsp0ieQjmV0I+T0LeE7mK9kpociezoSyiRtSG9yHtRUZXAS1CGKW2X&#10;UCV2RLEVQ8FDa360I0lM0ZmiOb6Gu3qiOCMrJuhDm7hRISqERaJbDe5mClQyBBUOot2BKaC9j1tf&#10;wf2ktVpahqE5g7sRQojLFpG5wIFN7JcjS8iF5YiaiFySKlBUsHLHGK6dFtbVKEilCFOunAthSRRb&#10;tJCM7JnKEW01RvSZKvDMnYjRNrlcsarWjX5LTElGohY2VDOkyKml2SV30fwZoNgXI1nI6O5bQg4Y&#10;3VyYL4shwwT0tVlX0dxzkdEnD4QRWLkwookTtYly3vpakiwnSxltXZNajUhCdILCSLY0nG418ifj&#10;c5LRe/hb9dfK4LRaIWlpDm5woRIayJ50IyxLJUhmJKg5QUCnAnRBxEEKTMbXD3JpEaQyGQyGQIxU&#10;QqIx/B2VBFBDYYjdQh5d4EMpc9ibr1RGCdG2vBXJiRB6Whi9YkyiuaQpLh3nBdBLlr3pPY9smqo9&#10;n8jN6KauUdT6HkleBLE0aNqgls0PHLXCMT9RRRw8ErHjhEMp5IK6LyUSXoicOV2iXEL5Etk0Q0aa&#10;dkUWZ4YsTgilaEpjaj5Qpa0ciee/BxVdoxI+DM6h9yUo3abx338I5LDutkjNM4/oJ1aF2i26KJtN&#10;beUU4T+zBQ9mygKDcIrLOlUo2HyaQv0DS76Y2BPYx62v4PTP0Vf4sdnqtELRqFK8kLfpCZZ3bOD7&#10;ZwWuyE1YVx3rNj27uDyCF0T5LISVcO4kn8lmzjEFDs7sdRyzyLZXtFMnMg7Sa4E8M6Kuu7ZImCI4&#10;dgVqjwE8REeS29G9l8Yb1/Sukmm2HKnRuxsZEk5lCvRLgjKjiQ05tF5F/QuJFe8QCWzDhtn/AFwn&#10;4rUuoXBUZ1wJZauyCbkWqRKKBaauzhVwzqB7UsiFU0bNl2ydsS93kVMmLoWwehKaBgr5LfRuGoSg&#10;uA6NvLcVlT5G+YlwpPhweUkPs2+EQJBckzRkUEob5ZvoxVQjyHIaT4MUuRpyk+Ub45KqflCNvRBx&#10;krBCGbKu0bm8BJsfCMvpgjsnKGbxuVuR8I/3W0hDVXlyNfI/RASczmRJgoOBLk7EszPbZEV0JEqT&#10;fkxInJ4BIdW9igon+BRkeReZeBJKQtwlSguEjncZUxR4RFpPtisEKNol/wCYzlemUTTMeUGp6ZQn&#10;Z6PW1/Qb+a+LH8JELSDhG+MCPlk9moOdEWUg/hB0RyjeiK6UcoRsk3IqSSbDY7lUrDFMkXMaVdEq&#10;XB5QqdMypKi6ILjjEcoe9JmSFIsVEFaUHwxq5Q3wHNLhCngttgcnCfeDcLlCLCnXKsUVR8oRS6to&#10;Hsp0I/8AcI2guCrA4kisVa4YiqUlyi1WtyG9Om3YdMhd0ykqD6LlvwuC1TafAdlV1iWEtar2nTfe&#10;+VA2uYNcqSJI/iCDLiSw0jfQibVJbldYl0VWVAxNfMqElo+QyQq2RJfJOjG52ezoVuoVPd+QsSci&#10;IGKkbdqkRNoGagbjOiVzTuzbLkUCgbGISmyaNLAQqHIppDqVPVwh1qPbco1uTghSD2IJOst1Je0r&#10;wbiLzBRHSfliYUJNMJXFwccjisqFaSt0zXRKC7CTAkOLET2RTUC3K6SashkrknYszLSNr0XY9OFw&#10;iSaE8uyLSGpW0etr+bH818XpkWqFpBscuE7Iks/YhL0uQ7Cl9omUUWG6vo/hBDe+0UNricHc7FWl&#10;f9kLLPBW1yEIxpbOhdL8CWSaRjy6voUUogexHgUyiP5ocoOogkJrMFXbPyMVCR+BcTfQpcMmG1Kb&#10;QVAreR8fARdxQQak8DcJLab8nGRR5EG7fI4VEsmDXY5mibozuvSK8m10hq6uUUhSnyj+EF0mkp+S&#10;oaKo8xJlM5I2PRjF2IRFhoMs4mcyZi8iFJVxYOO343Y0tIfAmiCXBF1NdiiOhLYw0/6HiFYFBJE9&#10;COoXKFUoNyYHSW6Ji9PkWKq4TKY9hBXXqP8A4HzI/UVaveSr0TFOUztiWKX2R7T7F0xLhiqkifJa&#10;YjoDb/pGLxgKhLuxveDqJFYka1ERaT5ShEInhiigyKLPAkSpjCEXbVvUUst0hZvEhWJnQjk+AHVh&#10;0PfLwyC2humt3nya9rZqZCTltsWmEZMdx62v4PRD+gvi9Hf4IQxQDIpkvBcgOEhom+iSuXBdknDJ&#10;ZuXKS5FKJJQihMJ5Rcqa7IMttLopLhGKtG5wQZhPB43CLrUm3WBso7dCzVNM5jj+iWf0WZNPgVpR&#10;HKGnfSFsq3BvElyiUJfKRYV3soyQyiyZJILsdFBrg3xtFThIiDYyqCRBI+D+CQsUkhaobK2cNcoq&#10;FB8HU/2ncqE2UKqufMoSZboHJVnwHSVFbIgldLkUENS4ZF3aOyGZLsnQ0uwqXtuCzLzxUbV6QiTY&#10;qGuh3m4Q5iki6iJrLySU1RMEVOPYyilbTUwoLig3ZLsTVaTK6B+Dlk3ps+xa53Ex6FmbolZnUgW9&#10;WOEphXLFzybsYkkolsQ4jlpKHZ4QtZIUdlyTuml0iWXa4HNLbQ0tVjghz4ZZKexCMpQjSVXAdMpz&#10;bDd3CQpQuoKdq1SWqgrFkvI9kyJcZRD1SackKtEdQzse7hFlNJvoq41ChsaHwaDv8Lfg9EP6C+dG&#10;iRCFpX/w0oHwoT2J7DtkRZoYcJOt/slEqjEbcKXTJZYaXkvBOtx4Xk/BAbF+R6ii2FVVImf+qFCf&#10;tMr+qyRvfgTuaV8WQ4N3KWtBGVVF6SVmCGYaFTRzgYHLQyaDcZBUcMu3vIiyUBFaROCqUk5Rbab1&#10;Qly2RKYF3DOVSrdMoopdsc8oPY6klRs3RfoPCuGRdbZEhHKC8eBJXXdqh+xEo39G2rexz/MqU9mP&#10;h0VKaraslTh8JQj8wRJlWLYS5R5EVp07IISFJN0UhX0PSFXi6syG8Ceqt+RWiST8l5SRLMqRVRKD&#10;Wg+xuolLogkypoivaID/AMRrCG6OLl43lIVA9Ruy6ZGjNgRW3C4Ha8oeORvYzgumR1UU+C4TO2Tj&#10;JcMkBUMsiuC5UV2Qe8jLVyEJDn2E3iQyJbeyIvZ0iSu55B1wC4qWJ8jXkMuxBZJ8Ixho6I83wid3&#10;PUEgVURdSV5Y9dRJqzRi0t+D0Vx/QWfqiwdICbY5D7FInpV4JWdRLKUOkT7cwhvR8CSiLIh3KfA3&#10;zdwbMfBS83sRyg+iUVadzO4dI6AS1mxYIkK6UZImk0Rg0/Yp+FMidXKJNaXjYqKg+h4NxBFVcItm&#10;F7SzSO1DYmieIZFVRyMTRPhGGByhaIT8B65dsJSpTNdFsNprksZlsxEUfAk3hQbMp0VXlPobaOJM&#10;ybJ0NnwHWRvosHPob37h9QyuSLSH6CWrnJBt/hI1aW7SEjI4Q0p9lb5UoMG4aFURTVwalG+Q1QLi&#10;VrWa9EhylQuEccuEO5vqFXWKMdxquhBMQlH+iDlPyJEKtu4ga0MTaWa8DaQwlC7K61Jiktq/mRKs&#10;ct0yBdApe3mSG60iGqLl+CTYS3YlKounI8JSKhSyinyx3GdvKG10Vsc0Nr6OHqGNkQIfIA0ZTtVh&#10;kZBi7xeCFI7UEWRaaoikQmZclQhG89sagibaTvZasPCExHR2JiFu88m9OXZApUmZfkVtLccK5U0k&#10;ycorJGoWWjFpb8Hoh3+gr/O5fAtGKDEnkJOd6bjQ1OyJkVfI6MNlWzsSXLTyxvsI3QaFzI2FsGMK&#10;DJTM0uiVS0+IpalK0US9ghIDcrlFzsPKEUo8kVYPkO4bLcoOKdz5ZAGy3ELdyzuqIWVFwUWlG6RU&#10;rUZ1se9DJljRM08kOKFsND/KcLjdxBlT4Y9ltxMXTGVNjEzKWt8jAjwyFlMqopYudGFNmRMwMS3R&#10;BZTafQ3+wUC+2kcFlmr1FEnB7KVpq5QlU41Uqykr4N4ydkmUJE3Yiwl2dXBZVdGzCFVNMIUZcH3J&#10;u5bERAlubptcCXlLITRsnwUKoXY+96qxY1FteB5jehexUq7Cgp/ApJTamREC4CmN1Yjq4OeY9iQk&#10;2a2CVZXlkYdi2QMA1u0kcTPRcyeWRWWIqPNin9SFFRJJXKrdDLawvIpJNTImmZEsoVqTArHWNmQu&#10;5Vck5V3BNaj5KBpeT6RLiUnD3Jqg8Fk2piGjFpn8Hqd/oK/zw1sFbUZewSYOV5GQOEhDu7oTei2S&#10;Q6N8kPvyUKwluiMVGsQJCTJcFC0zXKHVKHspfSHsHSI0tnO5WlRdKkFZQQ2BLEHvESP/AHAjhtpD&#10;qnkpmZLrE+T+UYpCmHyQ8VPwK4lEcz2YrkpEtG6XCK7iQUnVC5ZUUXKHXT7gn02WS1TlvBXEPyOY&#10;mDfY6ocJvg4w6ZhkuR+iUzQhltdMVhoOoFyJyLuE+GU6TWwTJJIES9cBSGUVWuBHSSbafAqCgk2L&#10;1psk94DqWMXoc59MvgLLoKSmB0UDbvpDKpQl0NVIox+hXbG2QTuqXMykySbDe3b5cE9YnKlk05lP&#10;wNlj3JWIuSf2ERP5o2k+VA6q4ZDSHD+UkS6O2SEriDLKkzR5N5hcSLgtAzdhKfSbBWGOLZKzGUBs&#10;RSWw3b4ZNWm10QJvgLsmHZShtqofgsFBcIk8ACoxcJWur0U+cjg3wUSpLyiwJTWhgPU3ZXLKeUJw&#10;iX4EGRPMh6LS1/B6n9BfO2dExW0VpK4W7JoqGhQbuSecKinyseFNrktlOT2wUxCyhFH/AFLFuFUl&#10;T1koP7RREtvCqJbmeCOB3HsXkIFNxMEGM9xSXN5kLN3THugxLFfYlSXDgjqp+Ten7FDbO2Zc1w4K&#10;0kDGsXbQHkQLLJyO0GdxwKW3l4grRyMicthPBtXAoRWuGOlcPA5mE1Cqw2bKR2Vym3yOqo2SWjvL&#10;GUcDcFqtL4F9W8nKE+ytIfJjwtpsmiTJbWGxQqH2bDeWOscVyyI0XwdiTDUTLCJSEGokhrIVkSKq&#10;4o/9wIZa3KIJmZnQqtJJbJGuyTwMjbwhdTLkIKoYBAlZb6jo8ItD1NarQk6tvpHQTVsSBROA+kFk&#10;nIeSy0+yESUSJch6VbwrsPNM7V0i+Q7Me9S7IIiNjvVHs2PIh9NpLoQlUargyn45UCRvkqVRhc+x&#10;ZLZdkyUkncq7RtUeFfLLBt+z9AJDwajLdk5pZ8GSRtZXJZbZO5ueWO1UWXbhCZKkiktEw9Fpn8Hq&#10;f1mIZLxW0dByUg6rKi20mrEkwkrkpHQDpJ2bXoXXB8A6oSXIk0oofCJB72RkV1y3yxxlRnZtklYE&#10;KKS3bKYlDjtdkaJTHZEWZDbv7RFsviGYNMnyNoisFRKNo09kYd5dl7NLhlbTHgbytkxOVbHBXlL4&#10;VIIaZHyObI4OyCIrfs6bEiGFgmdiqfkKDdXzP0LIRt7plBVkQRJcigsXZBm0LiidIfAjczDCmTsp&#10;lJM2NI8ISdO32TGuIVrkNbl+ZENM3BBc0N1HxAqRVYToTkIe5Ixtp8IUpTPqCsZdpNsnglBqJ6Fv&#10;LeWWUERVBco5hcMZOEnqClrw0v2Y/Rsh2w5UlVFS2Dopp8bCCyHRSFW9E7YOLiFZHIf43OCDt0J0&#10;Tr3UrJpPRshIwytCQmpUbMci295VF3KCwoIUxNt1uOOatdjRpOrQKJJpUFWdGKTmy3gbdE6Mg1HI&#10;VbVXBK4IVUopZ0cCiswilm2+xpcNJ4YxZutYZSFzqtM/kvrZ0XUY0YzR1kanP9o4q31YyuEbBtyW&#10;UWLSeBtRT6Q71BA8tQUia5SMabkiwxrhiRFPHE6itmzXDKLOvAt2n6HCzOh4R2x0SI4RBEpMsyRy&#10;JmVThungVqx8IVYtxf8AsNkspD8jrzozebb5Q11qGNV6KYBW05cMkrBLglWcoxKsJFlLgaSqGFOi&#10;Zrli4EZCaFR7Cdyo5ZbCWwQ6RsBZWzZsWzMBxmnZE7lN9QK8zwytDl9ocK6eiZSW2SrLTLXBWYKh&#10;LfeCNUl8IcWF3aklQKW5KpFyMU07ZioixPsb8lopUyiBJUjLN9S4K8GfZKiu6Q6SnukLxU2z7D/l&#10;Ng1y3xjHtRbYCVGk2jl4iuVSmaEFE4XYVQHZbpjliVzkSu/MlzCUrsw0ZuoXZxC3JV7gvgTux7PO&#10;FGu2RsVHLHxD5YtfJh3UCxY3lFEJuukKbJzIaoSa8B+qQ5VSJNJpKuWZZJ9kl5S7Oyuyq2TajcW8&#10;IrmIEK8E86NZHotMx/FW+wWUfKnXuDitdhySFwl8uRW4m6iLVQwBMWi2fQoI0nZH0ug2tprodhO1&#10;sK6Vciv+4ijMk6EiXjvNGZavJyT2bs8kWS8bI1oQ0VNPZjqU2xpGy2aIvSFG6CqEmzSNqGjkW52j&#10;sITjrP8A0PobLcQj1KywMi2nEESBJ8GVq+kKzBPlDsgpJ6m1g4p8GzZY/bC8kmnLZY3FWy7JhLoI&#10;BnfYMtuqpBqCWE+kf60LlMsRUquyETE+hYSFBF5QdDwVnQ+ixiT3qSKZS2ZUEkcoY9TL0Kii+GQ2&#10;k+ShqneRQuZCrOG9kieR2kqmVNcsqoToTocrp4SG1cvIgUWuBPNOjBTRtJXZKqNytEJ9ijnoyzWM&#10;ZUTabK/ljgiiH3ku6eyhoSKRCgM86lNR20AyiKEUiVvvIP3rjTyzfBWqqxJZtOyvqDbJQqyXY6lt&#10;4YmpaW7UFfEU42KW5TskfO+Qk8kcsX/oZuLHLK1VS7ENNJEPjc09hL2xyi5actVpmP7I9XsOja0X&#10;FBkQh3Z2uRoquZ3YIS/5Rh7gleF8jGX7Cdsq4QqdbpG5HyDpVLpDUdtfgolYcVFXJS3Swf8AgZqd&#10;qsWPNyBXHXwhJcujhGUtlg5/hDDdLs2JT4aCYF3ev9CmyU7jCITh/Y7gHw79CsuwEU+pUU0RE2+C&#10;dL42WCBQBm62iGXLI2SJbvR/Ch9lDwRXn4MLeuBXvDcjjeoNr7CG67fzELMaDlbduiYh77XUU8y3&#10;y5FOD0xBxIfqMsH+xTaXDIpK3NEiqGpcoM63LVSGfYhDtjfKBMXS2OhRCEnap0zc8CY4p029jlMY&#10;gvERJ+3K1XkUQuOyC8a+FIVWkfZHRQpvIwZdMc5kNkEkhZgLMlBFFGt8KBWW13S/s4I+x6R6VC/L&#10;vH/SsEhRg1USEck0LuSvsoQuOUldM/KYyNLhJTjocFPSe6Rml2Y0OW5csqivyxCqGkyxo3Kb2ExU&#10;GpHqIZNzakisaTkkxCCZl9se+fTFlddvRXGpT4Y5Jd6E7JF7GzCp1WmfxQvqIeruWGtFgqZtIf7Y&#10;/ujB+Uf1yCZIlMqc6MXLMlHoV6oOi6JGd3YxITNCYi7tuNkpxyGR0ZQCi1DtVKPJG5QTKglbom0T&#10;uGeMJAbYBvaDHugCaJLKY5QtdkV9b/LF0qrkpTfTsbsVFW7JVWS5J42T/wAC1Ou8MpEwgpsfk5Id&#10;kPcKcQMKOSR7nv0x00mhtmyQajs48gNGFNco5lxCqIbiF59EsRXIb7bCt2RG3psDW6ZHLJLSEmeT&#10;KToK1U5YlJKn0ZIENnojLSkhbIH9UfMCG0iusikNy8jg5QvKHv4u6CuRSmvAipE9pWTCv9hBpJxl&#10;FWWgp7rWFFKkiaWQSWNt2xvSoymEuy6CpMNPkf8A6GbF42ZtBdkMvjVXRtrAmPsUSnkBqhNZIRoO&#10;ykh2rVxInTOJg3aEE394RmaG9cgrrfwSJF3yRWpBypN7o4Eu4S3UVxkSNqvBSJ0UMLlgZ00UcB6K&#10;2mfxX1UMWjQkagraXPUm7ke8lN4oWpT2MlKuGWxhcmfAnWlMRexuMYuhLb0LlgotpKpqWqVyQ1MS&#10;qVMZC4ClSWs0Ukl7MXj9TcdKZ3SfLIsaicpt6ex78+KddzRlsj5DVTZA6M6AOx6QpJkZNE0sG/Vy&#10;xVceDn9lKXAjXNbsf+qcqSX5GbhO0/Y0UTLpkDluM5j7KrkCZBnmEM7fbEtFaNpuGWl75Edk9FV0&#10;1bMP34kliTaoGhurjzUvu2SbkbIWX1RFRKMJCt4CJqWdxUNeYJCT3shR24C5KVwhZTbCRP8ASLCu&#10;8eIrSkvhlF/chNZ7ApF4UCHoBLmueBNNhhkDVV2KO5VVX9iUypvZhYjfbi5D5YyzMpkRP0XdMbat&#10;djbWsuBJZ2TaHNuLoVJA6sRH1HCEbkM8vSHMFvJqBblm3jY8D2EkImy6B5ex4KJlceHSoyNxBbJP&#10;4Mza5DpblEo2SeBy1GMogi5pvA32NmpuFKDDP2L+yTGK0D+F/wAULVfRQ/gumh00Fjow4RMYbdIc&#10;9x+OCFDnJLKL2HcmvJTinpisNmLMl7sz/mOKIamDsiFbcou3qXjh9oy0Z8joG0dscU28FdsnIkSP&#10;MmFiN/k8wxLSZdshVd9lyKMQLm3Ppk3SF2TJk3zIwL0aNSnHyiWU8VC85N8Ipz8iKmQt2hlvIkW6&#10;j2Wsqn0FgWuGTJLoQT4oHLsbSWGbkiJ59JGvxBKNSS2G6cVW9CLW90iGUj5R/VEdDLZAdVCLBOXZ&#10;G1XbEyGcoOWFVwxcFgwUe1Q9yO0LdptTIkQZLZlfrRJVeKDC/wARTGmC9I62YxyxcChNa553EbTW&#10;KX+Rov7jInLhjSsfB/suVCFwGjLi4ZBpbncK6bt8SPLN+SfkKbKnpTJkNZ1UF1tNhlZJQmoY+hYl&#10;+UKeGldiZy2rwXzd0EJ0uaRAVLd0ivt+wqhM6YowkmXRmuUOnEm70HZPDdCSw5zDQ7KVIhoTcF5z&#10;bORQtfkKUplY8liHZSsTLFuWn+N/xX1UP4LSy0RYiA7skKNpj5i2snyy6kzQq5PQxqWgj8LyNl/C&#10;JdEhEtkUKUO20UqTXZFl0S0BzqNbwSVeVH9KVdr8CdQSd1DzBKKq8lKbgMUpkKSRuV2RXDNqlSHy&#10;PgRfDIiQoVmcPYQTZ+QzJ9MZo2bgNCGk0x7ckK1puSKOspophIlDh2cBPhCyM/BYOS6L54QtZrY0&#10;XyD3SHZbgIg0kuhycr9o9OHfRQwHfSME56O12iN6RTMti21OR3Zb5QJCi7Bcb1UqmldsX6mxKXA8&#10;j/Y+p72Nk1UuyRxp2aqO8XoYEJUgp4THIytj5UsC+kEithCrr9jdnZWo+Ng1UvfIMRjlCKqvBAlh&#10;pXgnWum5Fe250Km46FSk7ImsFbocGYhQeEL2QQQXRGfgRsJ6Hn/rJzRpcn5NvhC0JOhAJQiw4vCF&#10;uQeHH4JteepusfA329CLE9htrToJiql8Mvk1W5TFRYZue0gmlcmzM5aG6ex7W/6VfTXxVtEu0IuL&#10;FzJU0cEVwTCo3yjAu4RgS6hXmD/ag3vEjYSpkuQtL1usM2S4Q98WEhUZ3sbENsVSCfJPy1NDv9H8&#10;qNtj6GPV1yFuQx7pIZT0uFzcVsZEqkJ4W1shko+mbjaEqJzXKLZy+WCBMi7Lr7yY1BtPcRIogRVb&#10;cimq8lcJ6Og7VCqnVyQsQ4EUJx+FwHyRp2iN0GjdPgldq9GmaIX5dE05IEsQtG3RIkMoI96TMjT2&#10;WDeVdism8ycD2S2X2IprSqkVOKFuxumRBZktYFeUrhGyliy003YIrkukdnhFiE3geREenU1lZKTS&#10;0UYCy6QzspGm5RzauDq9k7XsZGRLsZTJtVqOiGnsvbHzGKrJD+yIh5Gyybamm8snM39id1LNBsqC&#10;GESR1BkpNJMZLNFTLOB7LNn7FZK6Lgf5mVN8uR640H9AvitFotbHpWjFFoXElKbH4m+3o578FiFR&#10;QXi54fBwPWgjBfRuaehjWcuUVXlsERPWPWnGngdUU72BCRidqka0hrZjbiIuAjIIP/SnCeDdYFeG&#10;1sPWEqLwNhfRw/RAof4lr+5Oyp8kqHF0Im0RwYOI4/4JCh2uBBScS9h1VwRszbgqlI2RwOjRTLrw&#10;S7DTZEaVRyI4UJ86U0Mk/bEai+tEcVdoZAN8DDTk2/xH9kjd96JlUS7RaTa4aEjpJPkRNqaVYpZu&#10;8RQp0fJ+TbfobaZfZMiolBs7dwlENchvHyM2x4Nnj8Mp3eDGO4WvOit4UbDrZ0MLb0T/APAbXiOb&#10;+z+Bn8bHSgkHuy9lGxiIoO2VNM3GWVPt1SejY+GQak0FNSt0o2FhgMkN7JV1j2mYKPQKuS+WQiko&#10;UYE1En2iGiR0hNMF4IEth7qBVhSTZHVDFoi4fwX018GXafj0IkXLTAxtBkSvyGmBYRkQxMy6ERKP&#10;AjNC9/8AoIhomiOz0Y4eiLBeC+4bYbHqJ2pSbMiHlBKjbXAoVG+x6kS7hXqhupVdEVZArMnQbBJm&#10;2hpASljYxqlGXV+IsMT70qOyD4EKo0yeBoWw4GtGo3FhNr9CFllA0bwfBTsyXsT2dGVty6E6LkVg&#10;FusNBNg0+BQ+Rt3JVOXSo7PeWhBTjfBhAZTlvhE6yCswOKjxEBIu4cx2PEolCE4Ouh1F6Sm6kAjc&#10;IUTAkV6Nc7CVUSF2RywcxPYjyT0inKlaUyVVgoSYLKWCIUHs5nZkdlXgpsvQplwlySoG1QsElUnL&#10;ihSJJyTqk4VlEjDzNRgdpBdm0j8mZof2hNODbyhKgZ5Zsp7HlKqhEF0gT7fgMr4mw+V4EJuTgdtF&#10;qrjv8Lvpr4MavwyzfuWVHplVFTjRuhZr3CtJxRaRIbTbvkJJR+wxB/36hda6uwrX4WXf42VLs+WE&#10;qildOfzMb8O0SBziwkypnUy66grKs9y3hcsxqfgjbIzQSy3CgPGxRmvAhzOMtrYeR/IpJ53qVk2k&#10;kZtjkPAnWUw2DcPWNrTjmdslkPZW0fyc9Qn9Kf0xu+gjSknotFdRvI/A65hi3YfQioLt1JN/QuL4&#10;kaFGfSGQl3SH3A7mhHPCEL/pm57jZbyNheSSKHlehIoKi40pRtNkGV+XpFh2FVp+xXJseQ3InhEk&#10;lwkLY7tOSuThtpFfnPLPKF1mfARUklgUXmQnZk+GRpfHIlbt7OKZA3I2sbVk4ngcdzwQVInW8iHK&#10;7PtF6fqObKSK4DE0sZEBSLswRC7CsB4UdiYSzFiJ1qNv4CF1Eqg9F8H8Lh2+iri+DFcyO5CE0qQd&#10;S4S6JLN0RuT+jtXgshvHRaEZMXqpiIzUQw4kZxIbCuTkdxJPemFlj0IpKtCsUZXIp8IkNg9gson/&#10;ABTIKx9El09GyhvGfSKYX0eJD01skEXBJb3FGPEy7l2EvTwspiE2hibTQBJ/+Zuek5MJXJ0yiiHg&#10;SPKZCU8k1TPehIpSSRzEq5LcGIjmfZA4EbF1cQ5VSEU6HlImZccobZ1LFYTU4E25amBUy9kWgvM9&#10;HNR+TqvZ49DlWaRL1Dewi1KXZkarpDaIUCS3iQ7TT0tIn3kXzP5E6Ii5FSJfRho3PkrjeQ7w2Myq&#10;uxUTRJBZjo6q6NhvCFValyhImkmjgej9FL+AqD4HQ3lwuxzRN+EXCRds6Pg3fQbKTyH9odkwYZxw&#10;KyckuhJVMq3JPPuJlJR3ZTqGxmFzBDymsXepfB/C76Sv8CHbRiLOBK24l5K2Yhdjg8weA0yhFpUR&#10;dnBJ3XBS3yHBfCTGRCL6MpBAwtBDMEuzMulbnQJV8AMXaUs2cJeSB4eMkZpK2OD7J7IcAgQ16iLh&#10;uhIvhFO5NFI3EpqbojPuiBFeArLfwzozsNkx6dRMko6CrUNGuRo0kF1KeWVtNl2IYXwJp1Iqqogj&#10;eiNo3tmJMUKFQeShUE1sFim7LXvFyWQp2hD464Mi8BSNTCNo+hB+YoU5REjSaOjKXTPJLXJV0syh&#10;gnlE25bOlBnbPtnEEtyoEuXNjmzQkvFeC0wfAfRmCGLRJrWNhTtNVsJ4bJlcnKBlfUWCMDi8EOo3&#10;LTIcRkiyEQyR3IYiWl9le1m0r6RtS6RZNXIXezIr3ORLF4bGt0HDIqdcUaOb4IpDRZ/M7L4XfSVx&#10;aoxqhKiSrVgXkL5DkPhUk/sTWivyQbehJt+EZane/Bjc+ikkfawQo1L6RCyT9H8iIZd+Cf6iF5ej&#10;n+jBnBCokpzodzI55NbCdpDfKuNFE+dg9+FA6pS4Ilvjo2G9iyOvJ/CycV9k7HsatS0JiGVJIh8F&#10;cNFcQVw0RkhDCa25fBMNnAlZLuXDgO9leTJE+TnM5JXDI1p0RlPsWKk2OSQ+mTbrfJ4CirU+him3&#10;nkUjzCB0yBss+gpFB8yyd4JSJK08MohiwkmiGoJiDwUUkXYlKWnhjlaQjLYk4GmyU9nSMkRPXwhN&#10;Skmxycqo7pRKE0hRlpk7S8lRn7Y+H0csjsbtlB2nbgSwoUTUyOH5ZPEt8omm2hBpWd9nYcuyUEoV&#10;jGMWzzolvNhvZst7OogrNCEnKJcsRyaKVlozae/oV0SfAipIUcfM/hcP6Svo9GMxpJCV5L7XsQpq&#10;bJcoSadg6IqSeCVtHxNyC52RgT0oDHPdNplNLhJLI+zdRPs3jcwqxTwOSVHkbaSNldIbEaJuNZIX&#10;QzKUdhx0Cbo7XjS4fgdTOUi4N1iSrcIqsyg6WFVE10b8vtnCNiIC14NbMV0KRHCGipqBNtLcJ7IO&#10;to+CpJrYhWSPVY2G7JNrE10/myJtuS7Irn7ExqcfS7Y+WKM1I2S6GJdDVhwhi7S4IZFYq4gXpjV6&#10;b0Slu28JCvVgtBuO8G5+42pXkT5d0yFpexZn2Ubx2MpU04qR2ypg30gmlzLodc0rkxpP1Ivk5jbF&#10;w9aIGSbyIyKcMdlMI5KTy5E2S7uRHp7h121SQdLRth/Oz+4z0D2O8n6fCog1wd1KHUmCLKL1ZOXR&#10;E4mPlie5SlwhlTdx/LHwu+nn4MYrCGJYypikUROQuKhISdBdKBPp6cCaqHwOkrB5EVuU1syDIPNS&#10;SqakXVaDyieV7IZaI2/Qri0okNF6k4EJJC6UGWnwbkKcQQ0cPBwP0S0XgQ7iVl0RlKhnn6MYj5KU&#10;lArhh1STTKk4djq9kbVHZFtCTq6OBJZCKaIW0iKKiWE8pydGRUbDLyQ3kr0bzAnKTsPJNS7cxLG9&#10;Bl3p8JDLk/A6jRdlNJyXOaiFi17FTc1yy4lA9ElwySrb2O46OxU1O4yD/wBHAbNxBtvL0OJxL8Mi&#10;yW8lG60IZerOyH0TTEmlVlxOUWokkuB1I6Q6loidRSVEJFtHzQwXsRam1Y2LCvIQPJSVROxV0nsf&#10;T2cD2YYexFKRy3ItKqR/aDcEjb2GVZyV5hJBDb8Ei1bYiaqBayQ/krfC4x9JaodhlgjILAopw7gl&#10;8k5kguns3EXklt5TRIvJup7KuXkhqk9liH0ymbRSUrGVDlPYmtCT3FblFFuvNUQ8PPWnOZ6CRy0r&#10;wTuvUTiWrwWzg3TLDTGlZJVUlDg0Ny/9mJJ7ON7ON7NhPZgbvJ+bqNwty6V9U7KMG5Iwg6Mv+Bq7&#10;AjSk9G5+BkmN4pcpLI8XLWHKJDLbOxV5XuSVhvyUS9yURopRcjGG10Q5E7itnwKWT6MEZrLJRilS&#10;1t2VHNV0S/QtmQGbsFLCufghEOxXTbbipCT4cG6sl2Evk7ijSYdNUioo8VY9kPbHmj4bLqErcoQB&#10;wuH4E6d3uHvRJZ14KVfURq2zyJNnfZRYSRfT2ELydCLq91ijhNjtNR/fGF+dl8LJW6fJDZh/EhlF&#10;Sa0JPJkzIj7mJ7BL220QNqYHyrOUS7uXAT3C8jN9tdj+St8M/TXweshWrsImW2EURAzVBpwLUIbx&#10;dPoVKnoPw4IbWSXlEbXodFb0XMc7MgUWOEbU0dEEsJvc4M0cheTkPyb7ryPdAM0SLs9eDEMdf5UK&#10;Q/gT5KCbrmGJcsja8I6PR/Ei1kfRJk9pEO814LCVFk5Yi6T6NjbaJ2S+BUkxD/1I/wDqcQyJH2Og&#10;mXAutDVIalGMOORzX24r0WxZKDJxtvLRKifjNGQthXm/dE2VPSFtJZZP6DtL2FYbJB4kASN1RFWc&#10;L22dY+R0KIvk3PUbYMreuBkntEWgGYIYdiEjvrfCKGlLKNjR0xLuivPsydooDcm5QaokLZsRKHpA&#10;i3DoVfUzyynDTYk29RMwk26LJpeKktY6P7XhGYjtEr/RHIDOoIOok1wJe2opQURJ9MCO94IpNlDW&#10;CAi1RgT+UGIReUjTRSJ5YsEPLKPOt9BA9M/TQ9Fqs0pW5UxrDXybS3yXE/0jaHkSpk6kMJEOJOUP&#10;mEyKlJMZJp40jCkdMqWOy9GOS5teBVaE8kMjeEhChE2OqUswalVRGHA5Er2FAbUuxTLQiqhI71TJ&#10;3a9mSUQuOAOlhVCGG5XOjSodUQyVUyqpETew+Zc3Q1Jjpmxi8EeSBDn0JdNdDEjTO5jY0jghWom1&#10;EC/KmY0G60zv3jdVT6RT5J8k5bpwSVsWAg1pG2QpwcoKE5b4KOJLdhZF9Dcb4LsqJf8ANjKaLVSe&#10;RCXJN7MzygXTJuhVEUNShxn2x/dfAdFOFObGRhsegbc/gwP0DW9wyRSKYke5J3gi7aTizFqbZuM6&#10;HBOaIjk8Hwbo/ISLEvBjRvew66maIPZyjYQ/CMjnFVMVXUikmVRC/wAtIGSSTT4l9ND0Wq56fhgz&#10;cyDmSFN2X6KsmjsxN/ZFQjtCa5S12RsLzoFSaQTyKLa36GMTA1b7oYlKLboORmRt+zlb7ZCQyRkl&#10;f9iqJFyMe2Tf0IXBPffSoRRFIRNM8CcIMVEyGDkO/wBEOfRDn0Sa4tmhFVZI7P0RDg3o7DtOwluF&#10;jDYoNQTJKGuyBtWuWOu4dgXZEZEFLZHYBxdikqEMintQ8BQ5pMoWhcHKjHNXNMTKkmQ4HlGB5Uns&#10;qjk+C4ndBdxbOaFFc/BCktAglSTlsVnaWmJuFKIaS9jZ+M/jRKKeobJLQivJO45T8ixx7ZOEwlYO&#10;ncUiWH9Iqwe6EqpWCLL2s5y7Gyrs/wB/JYuTZRCqFJIzNS+5cOpCUaiyOCCnqn2iK0OhGCVVVomR&#10;tDqJjgqXdijVD6G0Cbx9daoejhEHbCZ/9j0kj8k9wqEqo8lLcskslckUFRwx30s1J0eQ8n6mxB0b&#10;yej+JEZeiFcTeitdK2ITSns5P4Zg/MZKh2RiJfsgOkjOBVDJMVAkI8WuiamPQxiY+CEQpHQo2foi&#10;1T9D5ktxDZtdDWf+Dq/RHKfo337RB2c6UN0QmdFauxpk2+Cav5E7Edk4IV0aYqjTKLFNTyRvRyXa&#10;P6o2wMUmhPEFOJVdqTG1Zc2VJGftXgNki9iN1k5Kty6ifWZd2O22xHWJCpCY+ybRJZQPsz/lMUGz&#10;iE5XgKdvRcGd+BCv1eDa8iHbk6RBKjl0cUeDaf4ODHyX7sgbTwM/gY2IJdnKLcP5VGB4XCBlXkk2&#10;ru2YzDsJXJm38pG0QWwrgwP0m94BUqscC9Wk5oJ9sFncTyxdld/GxLb2MYYB7hq0EqQtsO5UJxaJ&#10;LEkwpkNzZQqxoxi+mtUO/wABOqewnNQ6G9yRchtghSSHgGJXuTgobo90KmoJ8Dgej+BGH9TxQdS5&#10;rhlEVHzo9nYnBloJpJVUVIK2KrX4CRdNrkheMEFs0QXcEpCTqbSWpUJYyNDF22x+Qx9okpUrCeLJ&#10;yqo60/KMPD4IrweRSSqMYvgxyxPc/I7QIslUKrVWOcUZPMck0xCL0T4F1Er3OBoKvP8AAcw2pzOC&#10;nBC4EF/QMUVFZHknS7IS5YH1c8qilmTwRdZ+Gb3kZvewht7hYX9I/pTZfg20LoWNF2hUCl2CGTgV&#10;6IXoqMdgLtjVSTcKRvd/wN/+5k//AGHgb2STSEliLSV9if8AoFI1UyhFxS6wKOk1FOPsqTGSzIkp&#10;yxsmkuryOw/zMyX0zfO49iqMnkqDbhjq5UWsuEitUDdivXPgxNvbFvPZnFYqCqCk4BtTdCIKE9hV&#10;0YkpH9VD+JSZBR6MPNkIlo9iSlyLk7wLM5ciqEj04LXQVQieCn0hhbXsjxKlclTX2HYhJiaMXhhN&#10;UtwzYkQWTwfwInFl2U90OaDJ7LhEJ7kwILTQvSpGaXRmxLtHJtoLFjxHzTT4HPKE+Ub00kW8CUGN&#10;roUpRH0iIQ5DasFpJbCV5LwNt7OTezzvlk9ESvYe+HgwujBOyZODfeMa1skjrhsEpRC4Y3qrhIq2&#10;3uKZtfgbktm+yPE/pjel6LUzcMhy3ISlu5O0+RT3G1qN1DkqRXCEnyS2k0lyKizyFQQLgpycRQqL&#10;exJFESOVXGsSVlkVTb4RQuilSZIpoSe1yKKhFSVEkbCIsIghNtkHUxTR6FmKJ/7Oz8I4ghug1Im+&#10;E9ispF5Iq/kGuql0NGGJcilDaWSi2wlXZioxwdSTIy3+njValceknUW5K4gm0uhV2zQs07HQIn2b&#10;6pGzHs6W+zdhlFoRccGQMMsmhyCpaTWStDWSs1ES6gxep9HO/R/WDXk6RuY6GAx9GRp8EiUoa2m5&#10;BgKjRI2JjgLtlyk+Rup8mCHtlozPgUjmAv8A9A8rTeIKY9AUKT8EruS5EFXCI0NHNmxsIYYiVTXD&#10;I8HTljlZL4Yrrddi4S9J4KRhcyunDNir4Q40C3cE5sofZTAboxUTgNkuqfRsKvIt98mT8hxvYk7S&#10;MgqDJnm6R3+iDeRJuR8CNlN0NmT/AAPpb+EDb9gt4vJsBJRLfIlok4RcO+WQoSEdjeCobFsol3oh&#10;dSmSoqIEP8DTccSKL8Td9Qs6+EV5dXRNSpuWqFxoPBOzYcJuxUbBi/tN+X5JVNNlbUcmDSGGqgR0&#10;SyhObsjuklQaFxt0IFTe5DEkiCwP6WNVYemR6PjZEE1Iz0JN5+BZ29FWInJZoTK3Ll4Y6T/MJVVe&#10;dkM+4mq2QsMnZVl19ku78lxJPsSRKc8ElCsjsiL9vwTZRL0P6ci0G4JO/FyWv6ijKcghmEJ96CTl&#10;+TsObFNyE1krDnxBUnoyc104EUurOl5PBG5BlTQymh0OaG0uCsGpLhadodSZk7TN35yFm2/Ihbk1&#10;wUCW5NnE/Y9j8ljP4VPZds6SOCezqg1oJHv/ALBCtJ0dteyF37Dc9g3nVyR3EVV4DaJT2UykTbvm&#10;QXBtVFvob2euxmE2+kf1gx1zyNaxvZHYdE2pgfKKu1LsVy1uxtr5GEu2Ky/MGulBHKI3aRm2mjjc&#10;XFlbigSWeQ2UYKtqfdhLYfJwB7ZTdK+cRbSCIbBmXJZwLTimtkJzBU2KCj4N6cYkblFHBjcpVZmR&#10;rY6DsZKyZZSc19szTLkWH0jSiNHoW9L/AElorD+NGrsRallMaUdyXKKWF0UFtSrN5qzgh0RdLmOC&#10;N4PIpwTbXYpVy2qZ3L8i5/YtTTN8CTkkbKEloRKqTeTRC2RTg8Ihcj8FVaafDKnMttTRrtIpteAT&#10;g/uItVFvUioFjqmrjlMam8F9cVWinYurDGqxuzpplLaNOUFuHM0RCXCFK23a5Q1j6QsSWxEBhMxR&#10;hIbIthkoYZMLJ4FdM3mds/iZCqJpdlhS9i8I+4wnXYlitIcQOdSkTWlkD3VDi0nfCINjUuWmyPAZ&#10;0j8GeXoeefKFZIuxNTJ9adnshKoCrxOwyCGqHoh5YjlKXJjk3CFbeVl44MZ4+zZk5DjQKuGVHFOW&#10;bsvAbergVIeWiQ++QbnSFBugqjffxIVC3eClH4DGvMi5g9EDqbYgTFm6rEhbsK2pUciV3EpMioSU&#10;IWsDUIWisPVWWlSA1CycCr1NpLcHDHsrFQVdhEqbTMJ4P0bCa6IZ+iCvAtg5Vju5jcclGRnA5n+C&#10;MqsivBb2aFdJJ2Rsl2irc2xsNsWdMj71wPJx9AzTDwI70ZHgfUh8GJovJZVWOzCqyhTaW+WdPcjj&#10;NzwInl/CMCNytmM1RuS7EEVCVBIKmanBfk6HHBsq7ZkLtHtzBSjKAtSw9x+WcsQgpb4EpKe0loxF&#10;hNzPE7HMEMtoSCqFBO1am7Ps3U35J+qrVFQOUTXZ2bpwgiygVUr2iHHojaPR6PXodE1fgS6SONyZ&#10;X6Htgtmisyx2udTZGWdSU7IfJnpyKFRJLwcFBD8lk7LBEC3KZ2btldYvQrdjmrUuHgVNpyOda7wd&#10;sjfDqYjlSdoFQ5UOIG9GNaGhxRiNyZS0IJ1Q3TRX+D1GXOlUkVI6C6sne0KVhimza8IbrF9ksW4G&#10;JKjk5Q+hZFy7lLNQ+zyTJTd6N5bsu2RhQfs7IyhVbqSZ1W4jwJNU0j9kMtFMQdByo3WjnQRJNThk&#10;3Kmc4p6N+B20zzQHOnPDJ3krtoHbXsqsm2Q1h5ZcQXk4BwjwFmPRugRZBeBww1fgqt78EWjp9D5d&#10;Nq7scEuiMohyJzH+hTmT8DGOq2MilqiY93Ok5ppWmiG9U5QXjdRqReRNOU1adxok7pskrLYhTFNk&#10;dHtE/wD0M8nk2UOPJMbVWK9T3oJ0wn5Rir6FQjbrUhj+yUKKc06Od+hKSWKrJz0eP0bTPBxd4JLq&#10;7Mtrob03uyfY5y0Vmli314L6muhL1V2jZf4H/QNvoQ1bF0irJUEdS9Inb8CA623wXrPnV6Na6qDK&#10;Tm4hkbQT7FS+TLNGquW3GCP/AIiI4HmUTVImL0VMtJjp6kzgIVFQ5NjUKlIczwjyNhI5Rw14OJPQ&#10;v6BkbEsuztHYJo6uCE04LiSejl+RUTT9laXLSLYMUI4RF0IhbJ4G3eGKtE8jTKEsmTRKpM50aFvX&#10;uWSazEm70XgTJBVvZGxeglgt1zljgCKlD5INUIKYsMxGIdgKE1X0ofNjkQitKnCdyKEkXkkX+8mQ&#10;1O4iynkyL6GcIuEcw4R/XRW5a6ZbJPkTwjEwyNiTi+CiWFo3HCsRBxRohlDhV0QtHAoSvAS6DaFy&#10;i9YMf5iwSMgjBDJpk9kDAoGk4YpRZtkWJG+GbrKE1TKdUK8JBroxJRNPQ91vozpvgQupTayhVXdI&#10;d4bU7pEsaEPE78ky/wBxBavlk1Y+x4EIlJCa/wAg9kRwyth2ZWuIbrSVxDMA0Vk+ahynENPZobnS&#10;y+NMiGQJaK+rGZaTghbtCgjSlrgabE3u2I0NSnybkDLxtVRKNBLInZpFdU05EVJGzU3U9nHyMvih&#10;TZxBd8Dd49oUYqjlHGBq7v7IJk4RXA7rNjRzZN8p5N2RC5/YfWhkoSU8jzp6HZNKOiXkccCVTRP7&#10;MUIxdD66GhVLptZPlaHxc7EUNGPJjELbwKslJCWVRlcVGbgGFq2kSm3LbCFGl0RmjH0ODqjwKczb&#10;YUInIWdvY8C+WMqqPI3j7BU1kyJVguB40eCnUT/4iGjTV3WJMGZ7Irz6h22t8MhRIuRmYM1AVO1d&#10;jC/yIVgX1CChhPglm0a50TYRdIXBshJWbZyUmiFSJCqJJFS4SagrFFRIvBlSFrCmyXjT8CVygnBK&#10;lO7RMqjpD3djhQntlbsVq0SI6HvfglcS44RjSXRPJNNLomukvgdteojV2K4bsruOLO2KblH+xO0v&#10;T2J9UwkoG8nMK2Y3Dh0ZEnwutEQJC0a0uEQAlbirT1HA2LC3uW2caSVKEV2NE0h0eTmhsLhCS5IS&#10;KqOHBBWz0JokJLbHsYhSnVyFiRtxLrBO5WKkTdk1S1+tXU24gdxZOaEcOBQIviJslvcgmkf7HWj+&#10;ap8CtuBOynRutrtHG0VerEMX8E7hyK1JZ/Ii+Qt0VtQQGTyyrCY+GK8lJpKJCptqmNc3JPZE9VL6&#10;QpevgR1aVcoq0EMmpSNcEmeLfIoDZzsmVdpIiE6q7MmZFNimoTJ2Y2cIEQqq6QrqB5VdI/phzQ5a&#10;W4hdSXAr9dciElS/JIE0KgjXAhyrG+xNbc+WOQlJ8iFtk8HJ7m37DGqOzpPsbK4Ohi0Yv5EMalU3&#10;6qisLHcJm7NsE2GyrwJ3nsyBUREFFxyLkWKHoXNxI3bJdDzYKNmk9h2gqlQxe8ZNk4lXFnUpkyKo&#10;k/FiEbwJyk1q9NI0Wj0TXBWhVZV4uw5ubmx4Ik2pE+SlWZLFCV1cv3Lpk1AWqi1iFORVWPtlKqj6&#10;ZNXiIWr9HD0nNXga0w56JMd3KlRjZYxMKhnKxJw/Ytyx2MVxJ8M9gA3UHF6JghHCIZZlgUEHtFfA&#10;iNjYpStwKV0RmcrwKHVDrSVkpwU4OAbUDebQ3Iq91IslexNjoQxti5R/4wpWb4krh0BJlPRTEIpd&#10;k4yXUOxTGngdm9Q7DmjUbJfZTkoGwWrkZhHsbs1cdkqe5EQUQo6RyzJc/wBjk6EPbhJ7nA4FZWzF&#10;oQQm7uy43Y1d4sUqTTeZZXY9o7gjSk8l1cFqjdIrJZ3qWutyp4KttI9Ja1UQUtd6X1SoJ7i+ap0V&#10;zKJOJWzDnJCzYDq30QnQWiodf/An/oG5J8oezbVOGJ6Mb4K2sIa0e12I1yjbGpXBLEJk4XvJCNSb&#10;Ytml0WmloyOHAaylLKYsVUUJUwbi2yWPVcpSJotQblGgrQ2UumjY7ENIezO0RuoUJhHY2rHOzKuu&#10;JM1XkpylgtKhamo9hDeRQ5fgSTULQ0idfCMcngSOHlgaYgDcUYrmFMMVZ5Ync0+Sdr2URjsVwm2t&#10;yE6TBIpKafYkUT0Yux8spUTyK6cV5HiVodmgKxBrktx6CqJE+iiNM2UMqjEDRIyTnSBHGXIXqoaK&#10;rKEQ4hXOUfjwOn5Ei3HcTVmknJ7JcoJmlm8ihBeSOxiW6TwVlFG5BCSpIzNn0iOsuHwVsn0Xw6+j&#10;YnlilJxoqKEj9EOGLxG9hF1VricNzurIOjFYrx6fIqCicsRsMuwzZ0TKkkhdUOYkYaB2qN79jsqJ&#10;6BxsWkUskt1S6KctPQuKtwLhqXRNWcjRmckM33eROsfJCyouBxZwyVehVUlCqhiUzgiU+uVSsF+X&#10;vmP5ihDKSKFJEjBVvkSFUE3EWK0mbS4K93ou7HIzVHQRuCLqiYyQuxKaQCezVOCmCGnFUeZFZDQJ&#10;OPJNCcHyz9pYE6rhvkfCFm5Gyyjmw4pYza3ol4cogkUqGmcOKGJ+ES/8iVpivLZ2N1odokqz+DEl&#10;CUlsx/bpipKG4tNXRGEsHhlZgUlTjPRngNlGleCJaCncUsUlHFCmYkjaAmppHZeqTwxStGJ+CBUj&#10;6R8KsJrPjdoTwblUmUcjRQbSbpCrpD0S5jA1iWmR7Fzc5HFnVDCwlwKgkHZ/Rk4j0E9/tkjlq6Yn&#10;V2zyhDmmpu09jrW3scBDUuEYJKvQCMYE5whk24gfzSJwoRTg9Qbqexo/6HCKkV+z+4LRSfA7iDcW&#10;2HUob3CdETw9BmoGFRp/IeJGbjH3OBJrIvy0lyUNNQTtrh2ySkoLlFZTTUZIk6t7IvhwhvJtIa5J&#10;rkPVxUhPoWNSXLMEfZmi6YpNCZFrZ5HdSGWI2FomthTCJ64mJqFQ26T7Feb6KUND7MKRp7kEoh5I&#10;0bZLoynb5MzljdnJSapyxJ/Q9C/XLCiqURwPI9jhbioeTGVLE7jc9ZjFE1wpw4uyeqdHI8uKSeeW&#10;bzsTxjwejNjqei0dxpRNOO2wnO1MSJLorfTq5lEtmxJeTxMqHFzIekiLzBZIJpYOFHRK6zXQspGu&#10;igIOEdsjQ23YtMzeyEEGytzOmnsrlW7R249Mvqe5ECglvcTZw2SmmjlCIZC4R8ovWeClTUoHSqkl&#10;k0KS0QKlHByhOSSSepaK14AUo2eBq6acoVqn6I2W8syNoE1TkYkPtjZqIJikRpcbRBinwTVEm8Qr&#10;MFmk3qKIxcjbQVFKcMdDOkVSfozvOxZmaHbalwNFh+JkNWSu1PlnD7itJl5EvN+SN3FE6nDZYVaF&#10;wXFZTTPtiiOvsgUVjsSlDdrlmGfhkAsknopE7Hpi1FEJ2E5t3ZC6TcIzwrlDIiSlCHhJI3IQmIIo&#10;obgh26TMMBocP3GBChQVYSQrnFJbGt7EcDAqDvLTrDZLPBCJTbNhJh2LmqISUEvDHSG5OH4qRBT3&#10;Y6DNci4gkcC7KpQ3Qh7lfmJbZPY6HVANdS3sYuJvMJIkzsqQEpIrroSnRY6LqR0OyUSJaauhpXuU&#10;eGLYkGQVOf8ABVdZMyaOSemqynki6m8CTNST2KKtpllHUUFB5HJW1EVKnRkq8lW9CCClzpA4uicZ&#10;LgYFtguhNHo5SY+aEblMWJlonyKhJWiEycoe6oKfA0Nrv+AhImuRbEFqiS7FYZ+dHsi3ekVG27Zi&#10;iIV2T7GGHsiHOleCzmH9SKyX4IMrpExAk3keYZPBDrnBGaKG7JY45aezju2TBkw/VtqtTd/AqRWe&#10;jnPBubV0W7guUUEjZJnUjdIZ1QgrVY23AcQ0Do22ZEct1IV7CeXUSpcMEFdEvoobWyEujT0T4t4Q&#10;ywl0J31sSJTRn4HSnzjcKrKKSBSyLhrfA6KL8i2KzcCxIrubaixIFHRH2izcg7aU+GVNTXJORo3z&#10;0WN+WTVko4ET2ZW3J8IXaVNkV8ji7MOobLlsLpI73FYpHCE22bl7EiitPcitBTQo8IS2FEaauqjG&#10;mZGEeR6ZaFWDH+GQrSVDnco5ZVqH0Oo8wQ21PSImU0Kil0KHSp0eDfJshC44hq1B9rLQViXdWJwT&#10;6UHyRNh5JtprBTyehHkze9Owl3Uk4PZFRcst2J2LVJLmqG2D2K3VGOradhw004a5HfjcCcohyhrD&#10;VrhizObhWhkjZdEwTQxlJ3yhiB8lFR4EeG5XJfBzKdRuMkcUjhBO0eBRKVyzLN0jd/Amu0cCPpZQ&#10;Y4mRmD6QypOxLOYrw3b6GiLULIzLc5S22kNgCGHA5nsRJapTWp3Nw834RyiiSTCJZoruUuo8IhYh&#10;aVszhwWxE+BStScClTUeiCcVHrLMLbvxhCiVOBDFuSl2SBUCMnW5KcInLnwVVQmxWJSaHhTdFUrt&#10;s3C4uWxLK4tyg0bgre6M1GJmIaHson3opsxjUTnsbNyqiHUq7wiFnJcshhQcIKS4cGKpIqW0mDUO&#10;HgnelM2K/A5iaRwRQ0VaQ6oRSKaWpoXGuTFQaYa9sUTQDpVF22oa9C4TLuhR0xLnJXEbYcWBZm5X&#10;JrpNCWZnEyBzN1n0M7GnfkyTXkV5ovJJVbHaqKHIrk6eCzSpD4VMhWJ0uF2aRjKk2XC6LaHEQxt0&#10;2TrbaOmzq+n7OWQrWIVnDOk8i40WwqiaHAjto5TaK8hcs4w+2VpMJ9kYabSIqJUqJp+RAaZBAqSM&#10;IdnuMeZLYuWITCSqQulIWLFvgdLll2zeGyO3oYAZXKvIoVEkjuxTBQpag3l0KZBhge8D0qOsj0jY&#10;QQypRF4FTcOpQpHHwoTvgdrUqKVWxMWuWQIZJOLIO1QNChqTkk0TVbEsygs0llGCuIkeNBcNmYEE&#10;aYNEu6Fg7lE0lVjobCrg2WYPbGGN1XQusiaHN7NAslsIVpB0KwlMT6IG9TM+STZZSirshBCVGAhT&#10;FJ7BL0oMzQqHB9MgUuDnLFASOphUGouURUSyhF8fYyfliTsTGD8IEEVkcM6lCwW8QuRUTQoG7Ogi&#10;SWlISelFQqJSrRTuVqW7O2VngnEBtnQjF6lLCaNCGDk7KDcpoao1XZULE3oPOi6lDZfklaguUQLN&#10;oKxECHFEfkRU/gxQ0cLIyKsL3ZtpPLJLq8nCk7AdC6RkKE4qIksHCOMlwjl+hkQ2sqh29h+XqGNe&#10;4wJvkmpJ9mGtEdlmWsmHWQT5JqwEYReBMiSQeXatf+DJD5MJF0PCjZE7kijQm4+YRNcaUiqLgp4G&#10;mCGw4RBZiUpYcISQ4eCAJL5ObacrDtWliKShM20TOlYMej6EiqY4GdmuzcaTk6HBChoU7MQSSIN9&#10;EdQr4pgdOtHIZTIqlSFnSeEcp2jPKYS1BNcDVh+ATb5HM/ZPUPInhvtiXYHhBeBUMVox0SjfRiuv&#10;ciIblkh3mrWmyHfgohNoNjoYJuCErfsuh/gaUJb4KlCHB0qTGmkcMlqkS7KolYc9LErHegONJy8k&#10;Y0NLFBSbJJlpAkyU7nKKHDCHPgixFC6DtFHY8F34H3hsqXLK2hLglY3QZiTMVvdCsyvhE7QD3crq&#10;3kYiXyOVUK3Y7zY+xckdndPYvsUyYjqRVkHXh75RE+HCGSUtdMtDnOlsHkR4NmSdyVfTohRydyYp&#10;UlXUEKUpZaZJVtU/AoxUSV1pW2kGOb8Gy7wLahSTNGAK/RDSVG4sqYyUuBPMW+iJNM4kLPB4lEMG&#10;/wAGVpB1tEunTtE+RLKeER3IxNuBhSZMxUNn3RCwoL3OznSOCvSIlJKEKRKozsudScFEqSimTZZE&#10;NHgSlWKg8EdyBLMUsqRQcBRgnYdIpjgambdOjqkSLO5xtmNJ+hNedcldvMitcXCMCm6Nla5NpxWH&#10;HyT0SeyTlEuGUa2anA0sQWtQnkSNQILK3GUZmqXCId7fRut6Nus3Ob2wdIpXsIVTNvcUm5JbEys+&#10;Wbicj+TJpTc7l2R1ZZZ/gM0atkjUmmRKjWYuFJ0L/qogxn/toWJehSEylkcKTkwlt6dkqoiGh0Iw&#10;qIRYoOLnCg/DLskjxS6RGin7RO4KL/QNqIO0RLJyKRJEKvJQ2xuSkTo1kiZEI9yoj8COMcogctH4&#10;GtIruYtMkSyh8kLtv2RvCTwpllN2hzKy4KfZ8nMohJJSOabIU70TIm3VwXO/Qd5UtGE6iXODRgRO&#10;nY3ShNYcSPahcruIfbfzFbMlmhLFRMiBSErTWKpcxRLh+zNDiB3kyRiUNjRUbsbWTMrxMcpGy7yb&#10;XszIj7JaDV2G7L+zxDtlNQFFMFJsp6G7FPo/gQ3dWy6QsGzs7WXVdl0y8G6vsm39i/8AQMqYW7G1&#10;aHFQwQn0IikmSzUKwXDYujZn6N1GRTIkZf8ARjDwRmh+jJei0lt5iM6TZJE7/gxJsYuUc2PKehqT&#10;sPtnChE3VhMSQo3YqZepJVrBBlj3iXAyUoaeR6tMkwYlkllCi0xNkNkICjIXDJCMaexCq4oSnnkR&#10;O9xY5fBlVE+TKopLQhi+Io4Jvi5CUknyhrSDFVTdHs4dilQaXfK0rOIOUWyVSlc10IObvkWUoR2V&#10;7Ibo6E13RNpQxTmrp10VUFtmkUioUYKJZtbiydGzYCyLLdDWYL7QKW9kXucqpV5K5grxV4HRTlhU&#10;kqB5kiFZZyRWL3YVOSiUYhJ1jm6F6QtmixzRnSMVtyOSxZgkibo4OR7ULv5ESp74FMlVthqVqyzf&#10;Q4J6J2g7iDYrEMkzVCDsfhHTUFiqxThnKuyj2ZPkm0SLyIWMFCxTl8Cp076I8tux2abaGpLsfRQk&#10;omJSybHBKeRjz2zJEkqiqhB3uC4vYl2DCPtBQqlmZr6Fah6HdS+UQjD6ZMhtx2ySc/sTOkmVvEFK&#10;HDNvKNjsTN5ZW6TFJVloW30dirnN8iuJF4Mq9RspSJmnox0Mpk4sSahqvBEVUHritxo+RSmTg5wR&#10;uKum9lRVCGKQVTRuw9jAKISln4dGx1F0NKOUXFOBveFW7ZOxJbjpGFZkY4OqFbISpnFChOrTqdCK&#10;9Es0RXcjZyhLkhUlW7iuFZon2YGrFViGbhIpxcdxoHEnR+UZkWTEV50TSYQpKbabDnI1VqmjImlU&#10;4IS6yhUxQ4orkAJBEiUcyEwKG+GNSdxEd0O14HzPwbac9Da7WzKiQXVJnCsdyStGNUknSy/AuMm0&#10;7IUZkdmFwYmUYTdXgr2kbLRUiqKGWVheWlrG1f7C5dGxWYotWSKzMCwqfBmtIQzL7ZC4aw8QXJVz&#10;RW0uiONEm1RrcreVSpNpgroSTK2garSgY5RNs6F0JlJj2IWdIZsf6G2A6BVStSlNbDJYMphJeTpp&#10;svKSoQUwuc2KYklOjoyxdkKa1vsTufg4ue4MLMYk4kYlIsEujJyhHLFWGDcRSrlXgELJybLolJIa&#10;z4asJhOnAQLH0UE6Dm53Y/JzdCt6FASW7Oh7RUuTgeVZa4YyqbaKlGBbCLw8kYkST2HWP8IvpIny&#10;yDqpdErpmjtMgEuHuyw35BUoKjNyK7GVdbCIWk3yVTlM0EbpDzydHIxRJXRTRF8MdQxMx/oTOtHB&#10;vu0YmxFnIhOasXFUQ6FjSI2KlVTli37WnYt8z2OwE6QQiuEsUQFgaEkWJ9CQNLKgW0xCjyOGThug&#10;0s7ooVsNq9kRuoEbdEJLT/DGxU0tzdaFsdHVzwKDbSSIKtMmpHgtUbcciboguWxqkKxjL0gVcbik&#10;woQ5lNH5NjHToUZk7sPwjdDKXSSyXBJSjgqotuA6E0NmjehF+4qtk06yhiymmhTdzoeRSylnCg2n&#10;Wo7OSNybux1EkxVCXCGTskypTtIo5dScEKs4pt0q8jgM+5B8EJpUlZM2N9OhDcqX2KpUps5duSPQ&#10;27IbmbMG7yIcld6SyfZJhzcEw2vsd4TYuCXuGeSClGuy8QnyKixdGQzTIndSMlQhYdRiximY0Uf8&#10;kKqahCnQvI0Tixyx00tRyUN06FZcuxRqUcBUhQkKatGxqBV3OVyEVUnMJEcSY7XhCnSUbESkPKWI&#10;hN0QoSdBViPko3HDNEzjjXRr7ILpAmUiu2JPaYExHEV3HyYGyIWYKNyWlBmq9KEzJLA6JMxMUN6Q&#10;5CKjAaZFluhqE2+ET6QSLTzMkWE9iQJC6Ib8CHESjElKIst3PI3T1mT6o35Oh1RLaUUSstkNUy1W&#10;lb4Iwh74LLJbFaqVpdlFR2Y0bqwSc9EpCk+xx5JncYqKm4ZFbpk8JJW6NzGRSylWY6mBcCqEoOan&#10;RG4rGIY7gySFFfImu6rg3KPLOMEfKdlYcibkY7pm+B7ueyykjb3ZS1+2OVNPDMyb8iJE1XY6aAVS&#10;2b7GpHodI0luqi3qfRnSSImpMlNuomaJbJjmkjJ9FhJp6GKXPgd0i6JIlwwxJxENsTSmocCqpJoa&#10;stJxuSIr4EOuU4OqQacyIrVCH0OxSzuVvVroVk1U7cC5Eb3GwIF1Ii94aHEcEjDBdlaqR2OatfY5&#10;cUS3L5XRnUkmJbDkY7kaY7ygpmkJqallaj+BU8n4HjdeDkNFWtivjos6XJJQpTuOojdqirpnQhVm&#10;2k2hMgUHMFDhCmlMMwpQVJ5FSKIWCGui4dhZiScNNoQlKdmLW3FgWNJMVXksVXgs6UE7SY6iW4SJ&#10;ETRDKDZim7prcgEOB6MpMMVVDiJR7kZ1cRTogmaoxxWVsRk07fZlS+zbU3Yrljl0Im0yuWSI0RtI&#10;o7eWO9B9iSS6AkUhHQ31VfCFlWSCVOW+CogqcyIqXLc8iTh+x7D9iJgITgc6S4pBOCQVVbm0blJV&#10;aScOS16kMTBfZIcKQIVs2iFqIhIahHEnP7KyWkaNqmxEv7CYtwH0nkpk2TnBVlueyCc0k3kRFSD7&#10;Lo6SScOFOGKtXoQ2ii/SyK1mhIVFLouTyUYE0dm7HyRwnC8kUnBRlmZLL3HaupbMocqqJGlXCIJV&#10;eBqZrnA2SJkUt8kjcJxyZU2+mQS7zuy6arwytb6LJ0lxTuifOvRAFeA2U27sourgWCXTEKYS5L3G&#10;OrYqy7sSf7S3HAij5Uh+iKgzwJdEnhENlBFkqdG65wxyrH5KqSgsqTFUeKC0uDcZQq0ngob9kFZS&#10;hZI6gpYV3ocjNQxUTYxR1DnIIdJIgVPSe42NG3QNak19CM5OkU1wdF1E1uRISuDLFeS9RR+hArZC&#10;NTWkb34jNJrpG61Gwo2FvlEPPREihNCDJoVEitJejKBfk7odEibUDfJUo4SoXqpRAu4KgcE2S1Ks&#10;pZpJRVC64LyMXSIkRNkLLELpMjepFeR0FQdyJfLIYT2LjryNcinlO2Y4eSlBOzIURqGyQ7bTFCYk&#10;1rk33RjtLG1DVwLCTfBJpfqKQTyIYpo5YqlpHY1gJbhdUR7jShDSrcthOu2WiqJuX5W9y3Xc2KSQ&#10;8j01huJqttJ8ElWZHa0kdDJE1yi+Wq2Qakpl4KZI4XZviXuN8HkaVOPTFbXkMeTsZ37shJOQ3hDC&#10;biktkKNqFAsN3jJunYiSOvBA/ASXEPReqOFzqCRoqiLQi+hMiUnswQ9khw1QomGPxY3mYKl0KxZl&#10;fWWBiRO5KZ2PTe80ROphfJ/RC8GnwI56LKyQljyh0kpprshzCHlSBrNYG3sd0WRoMCUWNGSUQlpD&#10;umUZTfUTYkmLSaSYRCRc3sWV3gS8JeB06j0MnFN0UtU6mHEFSyR1LcJW4NFbEZY+ajeULm1ORREq&#10;GiViWOWoUEzTSo7lih9la4/DFhFBBkIpmrE7DHHV/CLigZKt8smu9lc4JDpmzocNJCJ1EuR0abpI&#10;qXbId6tD5RCj0igPXZmM5ENG7CT/AGjM0eSdWOkSUaQVdZrhG64k1kYirnkV+W7GWCdUmC01pdkh&#10;cCJeibE9qEprCfQ4s6PopgnCkVxRD3QydqmEQPuSHE1Q8Pl4ITYbbV0VcjizsYW8sTGdMEu1TkSX&#10;QiqGhps0NGdUkiatK0VSI32WrMvgYo00uRJqskyHdwOFKEuU2VdME5X5FlQ7DJ2qa6Elk6VJppES&#10;hxVkKymTuDlxA/uJEWRbGyON29ItDxwN3ERdz5nyVpV8lzG53F/aG0pSzlHIyUSNCiQHRCSlycId&#10;KhvoVQloslHdUlKFRXTq5tkra/YvpjmhF2OhGe5HZ0bNzBviCiSJ5FU+xCn6Epu6+UXKiNiGUlHB&#10;tsvYVUMrpSyuXDiRZVkZlZ06Fo4VMm+ApELTYJqawIcSnO5Ds5qUgXEiK4RWw9ie1h7k5EspY58o&#10;VUby+zYfZBkmYHyuHeMr1l4meEUVSehzUprwP7ITtYvNycuguc1E4Kp7WGzRyuUUv5OCSfA/K0pv&#10;DOExylV0GdPaSHJkokkLVHInKFVcm1BSqHmiOSbuY61jfRFoq7Y9mfDNyAhRAcdjFVU8JkKoJ4F6&#10;ugakNygpJ0RtuWKIog2yx/nOE8iVSk7iOIT2JcpchUkpyyWZ8DpnCZVijHdcslqqM32i3KeysjSR&#10;WKhlFbMgJpKSEjbWDZgxsUnJybwICmWRSkEVyVVFBwuV4OE5OKiJlkvHDqL8nEWIlbITOyOm5QQo&#10;hyUVKQKcw1CTabJFZ5IV3c5I5HBD7OUZJ2YxrrNwQqppRno3KU6wOLoocj5mNktaUFbiXois1XZR&#10;RtBWKsmWNLtx7Z7EFLFI1ZR8lEKcC3dejkUsSyzdtXMnZSTlwUwUlDRNtz8GLryKBl3IT3a/BsOR&#10;XqoxIHj9Q77duUMgprs5IpKStrYS2UGxzKG5yyIqnYOGVd7CuyOnBKknfKIhstx7ZXg2Ga5Y1iEi&#10;VY5ZCJUl2XvoK1t2bpMuo0FNFUXKkjdHZFpMnGRLkpmnZC1WgodZsRRdUpCvg5FdECVrVi01RJUH&#10;VyJsiQzAuYG34J2ouTcWav0OYpQZh1MliSU3LhIg4rwdpJC8D0Vyk1pM1JQXYY+IMy5IPLl2b0Vu&#10;4MQpTG1ncubnBUjWfYjzdCk6phtTZJH6OSallOdFuKcjnDTOSErSbzVCTZQvYmUGximiSI8srqF2&#10;yjrNCw0aLTBqd3pSd2UiwqFaKRUFUJJHaUzcpOAsGknRA7xc4GblVKOFUWt6Gt4oRAH0QLOM1I0o&#10;T7J2TajgSsikRqqCpocNFbJPRU0grdbZxiTCXkxUa1l+SFBOcF1RoVk0aIubq6Hvh4KI6XpHHTMQ&#10;RYbGWWfgnycEdnUHdyswPoXJpORXhA6Ys8CbSr2PVg44IaJF4FjReDBTwhqFGLhJCUVvwdlL2GjS&#10;Ui5XsfgVxLORA6INrX8CVSUtj4l0zF0ZbiUmdwZ4PyiCCgs9UXLcK1zEOxuhO8VEirh4GoKVoTSk&#10;SVzEcEVodwnwUblD/I+W00QsOUh7wiV3Uh5siFR0aLuUJGcUvdokb20xsoKwupRo6g2ZM7GZcsmE&#10;KSKZqyriZFUTq5L3RHtorbBWlUyBtujYji2Yq8lKP9ELSigJojNlWHBNQStiIbUjeQa6tBO0sbcM&#10;S3ZlZtkKIVELk6kHRpPspd0JJIYkq7yMikQOanBGZGs210KiKvsbMtGx+qlG5eYwN4HYnRFmaIjt&#10;cixz7Hg06pYjVmRuxwQtRiybVGVbTrgIqRN7CuQ9EK6SCiupFRyqJ7Ek006syJ6FtTwZtU5H7IKW&#10;bGlqtHCgnuhS6ReSGWiCNJG2qiXFyydyNwmxCFb6NpMjpMK+vSQ/8RRNpgrhTJ3UscxZ2g26+RzS&#10;3Q6SEqzVsQpMhM1XaKOVGyavbgo24IVITVmVVcIrfAyq8SiMXkhKuSbpSmVpJ+SNdSGIKXHqkuLJ&#10;RKVilSKymTsRqaKC+Eth6rqdakK8EVJo1wKhE5E4tHkgb7KXF0TP0dwLMokNBbSHEmUZYoKFJdEM&#10;yi6boU6uwqKvUuG4qyEFdsxiWZpjkrRj5Gh9kmGzXAkzJjy1cnKbFierlHZz2NNUlIllE8s5wSVE&#10;0kJiFcU3iZ5JRyrsI7RYUpslIwlvI3SbmxpuFLLi4Nz2CScS3yzeZrsS6UlzH0QswkTSdK4VSvDI&#10;wUmIYiZZlKqzSS9jMm5Cc1UrtHLhLg/RmFYnF2fo7PwJFLinCMkN5ScqxV2sU0D41KCbaJeWMpQm&#10;jFlrhGZTJO+GnsWLlJYUcJ2zNNIVV0dsmcxFSIGbxV9qSUkTu2EYq0y/nFfbPyY3JOVSNXaPPgTU&#10;oMmUrZKlJPRlSFsKSsVgjDgeG0yRQpLQm5bJrDUI5Qxm7j1YYklyzcrjm6JMbPgqcIvMCKy4Y09i&#10;Im7U8E2FTEkkUds+BnULVCZXsOEKWYSR3aRQFAvN4RFsTbYsQdj3YxIJkofYqjLGB8dFSZHRVbPL&#10;VSnPGcTnghGl5jJMv8i5c8kkkijdlHTFlfAk7vsgpJpLo4W5K8EcXY8Xoc1KYs+WVPFYlA5tgvuf&#10;Zku+GRMtq8k4cN9FyRvomqyUEE1XDKFCkoplMrUpDY7jNu42pJE9ild6YRyUN7FDTSlG3+SC1Asb&#10;lVVYplDaILKggkeQNdHc22jjLtjqqNdm4i7HYcxTta0jMpJhOamm5JteBFXEYt+fZWlL7MyT5HLS&#10;A6DMECMzXwKmvImpd+DEwjlqKlH5ILSWwYpYUk++kKsDOPJBBBO5kggqKI6IYgrc0STWBZeWCc2o&#10;TvYtGUxm1k12Nq7JlUOHQ5qzl2HeEO47EzaHpjKUNqjscEKqaFqr8G66N2HpysV9aZaJfQ2apUrt&#10;TJ4UUhUkxbVg6hEZpBO1ho5Y7N5EkLIacXR0YKomnF1yzJtwtjlKezMuSbFdEt5puxYfwyGtTFda&#10;FoEzYlRI9Vb5QlWLgCZkkxYVZhBrspDltDbxU3KSxknOxRJLOVWbKCdhy4ZS7bjhDxe5K0potycj&#10;nkyVvJBRKt5OcN9jlEwxvcWY9iZyqDwWNhLsps+gyRDRKCKsJ5Y1qlZvoY68NN7yJ1IeBCjVsv6N&#10;wTFUVbiqNR0JuXA8ES5ognWq4FRSb8lpy35KKFqTY3bJFLR5MzX2U+AltyfLYxISNcl4n6MUf9zK&#10;NZinCaBLqpfkzsXEWxWoeTMk9GAl6GsUkmayZNUOzFZbGwuDomsuIIUHNjh1FgQrO4+CXajROCCU&#10;TKHTig5NJFNg1UbhFdpbTZVaoYqR7aOPCzhT6GaPyIskmkNMsyJ7rRtx7MxUh1pmVrLo/wChEuG+&#10;Byj8iIsH0IW9iijuRgvFnY5XgSTWEdHk1yzobWNRuRRnkKLUzIrcG5Si3K8EDHWhCDsrNYRW2sHj&#10;i5TR3ETCTEqzpxCghNoNzvyLZwnwxwqPyKILAWSkLEncNDsMKrR96SOrajkfTsiGW0Tam8hG6Fwz&#10;HN9IlKnmLMoHlMsylxSBMlHSHbOG4c532KR0xsbS+y+UxlbRclWY05JrijijfmhJ4DgMDVhTYagW&#10;U3xsOIou4n1cfLExCp7M1qEt6DBV2xx05FOInyxyRWN0xIZQyrJVLCIOqZJlDio7wQHKPyZwiw4V&#10;KzsKqkyckEG+R3chCw7ofs8JdsQ6paawySSGuRNDuhKouUFTM0oYrBweWj3JC9C+zQiVYozvQSUw&#10;RSXK6FCo5KuURgUyggak6Dr2TyWbSdCgSaSK81ZVSrMcHwQqjaggtRyImUhTXoXymTbLyUo4NNxF&#10;RK7EdDZdPSKTQxGr6dRCpp9EKtUNQTUHBki5FeyirGdeCgJb4RW3xtoYTTUi9cnJWxMhNqwIcrNX&#10;TNxN6sW3clIM5UC1qiFJNogyb/Bilh7qsn8oIYkWUyeHJ3VkbtpjJGS7JqQS7ITBM3EngsYJdqnh&#10;G268Dti5JFEm4k6p4Zin8nm8kaq5dj03DtlYJU7maEzJ6jBCBTjEgj8WnFCOk2m2kRhJUXBCiW1P&#10;BaUEClcqxqG2JFFWIZFuo8js1k5VxWh1RCoqJH48ihY2VumZCmXcwaVOWRcVHBW2PhEzW4UChVoX&#10;BFxCUFpXLCkpDZOFN6iEnVi6gcQ/QuqcTUh3ShLlVE0cClQymwlHKcodUl0DlEJA6KHsgkfBOqFD&#10;dTwMeEsY61yh2i+yS7wSUIJISnwMKq7MDijM18CvybMwWyDrmkyGQTKSnJaqJbC5EKRkOclRKWo5&#10;bLlwq9otaCxzJJq5F8JIuk3s6KiwODhSWpdlRwySoLB0cXPMWwEa2Flm0lYYqebi2yTIBWsJDkw3&#10;hyy1LC2VKJ1ipc0rktuFDXJXDLqJQ6RklEzJlClBUSm5Is5GZJWCKrI6giLFUp1L62ngRSIk3ZFP&#10;I069hndzgh2PNg7oYqZoDiRw2xbqw4diMpsrdSTOjRK7cs6oIeUkxSS6dCuJiooxLVtPlcSqokiV&#10;dxBC6QljfgkZ8kmMtnvggaqFbo2N1YHwiLL3EHNz2Y3Emth222hITXgR4v0hriWdInpuC4RbVXaF&#10;qSGgrSlsdjSKNytlUbHEksOPJgtLJxQUK6NEFRjqDUN9lgiWZyk27CVUK7uUxjf5GVJInNQyRSOn&#10;GSvC8jJaNKeEyUodCl+wZK1KFJK9iKJPwb/oKUMnI6RammSTqaMsJy1sSbFDJc6JC4zbSeTqb0Ek&#10;V1cQZXNi2dWRvR8FeaL+iXLNPgp2VwJ40u5cSTEXLEuopSfsf5P2M6qrJWVcSd24Zk9pneknJXFo&#10;xuUyIfByqELu4kzKVAyYjf6FOOuw5CxbJ5Fhu57MiEOo98rgn2o3LI0xPDOFCllBcBIUKqoJxJFq&#10;HYY67BLdajxN5KSjJ0wRMPcIumvZsRPZiayh+pfLExvcQnEYr5GjOkcr9HLJMlYqzI6lE7iIWXcg&#10;ptJel0isxQldRHJeXYUMwDld2VxCWW0VJUJGBA66LZJXWHLIIitgpjoJHCjJm2WJV2b7FjkTm2ud&#10;xUo6rkplKRSqxdKgNNJoKvuki6Ztiwc/RsNfKOAdFs1fg2KM3Z0hqWoyxmordC+01hlSqI3bNwVy&#10;cH2KqJ5HQwkoD3klgqXWXgsJUfBOyKMDSUVExIPiictcC2ZZyzhTaDCdOSvJPgc4bUIg90slKTTQ&#10;jQUJbtkmk3MTkYptezJWfDJirRQlXouNGPpQaw0V0ZFZdURzQcu4iCE25Uonzo4E95P1puVOxxFW&#10;oPwKmYkuShTYqzgvdDLKVC4XCawVJMi7FJiZ6crWtkI4bROFfROELmlWYkcstgRyN1gjBCmJNrC2&#10;PBJYYTba6FaVBOw2xSUCHVrJkjaKbwuildYLVQ1yIm4zmtmCSXFIg1pkTNb5KJOuXEwdWwyvTQqs&#10;4ly5OCGtvkQNOW27ImyhJNqVNhLaViTlqLYlCWN2ejyNklJQHEiqh1KWU8EZbqNWrYhkVIxTYuvo&#10;wtDJpkKTNZL1iB8jFkOE2Ql6xzljUwcEbwxlOEKxVPlizuzYQVhQVShkVRwklbkVbsvWzYrtI7H0&#10;U3DoG0LYLyCzV0YjatwMYuUYJqnfSSOQZaJ3WLFDe4TdJdFkKnAkq4fZI1+BRdM1FKKrarBYtV5H&#10;WLK+Ctk2kUKQmRImVyUIaZeShbquB0eASHNRcySNqXuLCdFwi1GxcoNORzCZIa0SlwS7Ox7aRrMy&#10;60fAW0kuRk6pyTuVtgdqwUVatkzsIsuSKfRIjTbBNogewhEVbFTbyhk9OwhsckspCaGEoq0KVpYD&#10;TdjxVR3DttoGWoG/rCGLeSnlmzYlF62LSOiKGU9ksiipISbTlbgShVkVVRaqsUKbslQm1A903BtB&#10;Xg3QkzGD2KYqTsVdFCZd2aHSVDfDFVUVIciwCJHDg8DMDTIxvlCaukki5rzJKSNbIWptQ9mNLYuK&#10;u2UJpk8wlPkWixswiEXXcmiUNogWU2JNCabjYspcVihDjCFQpaM2KK9y/RWwxkO5LhVbJMuVKDfQ&#10;3sRJoiWOGy9fgkkTqoHZZoyuitTQMTHErcsInhGJJN9jPNEWUqolLcblVEK6m6q3wRwm10IVG2ki&#10;FBKoj8uCtymp5JVg5EtEUkTiKlATl7MmqRMuVXplTwoKnu2MuihFS032yTd1qVqnVjKifoWbbabH&#10;BJkJwOCLRNNitOMlal0IcYgm5JJjcySajg9nRKTrcb8DkNn4OVUT3UDSsVGifBOBy9iKv6CtEvgj&#10;uz8Fv/QzTS6Nh/BM5T+UQ8KNy5ym5XRIl2SVp8i2E9kugWKjgmKRocyDukSKzIhLg2yo5lckcOTM&#10;cSGys2VEnRHlFnDmSK7lFI4wU2qWltydwRoq/iHGGULfSrEHSkhA6dmGjga9muxwSoOxwykhbMcd&#10;rUkTN0CcxJlOJi/UoEr0O2kpWNdk+icp1gq8fYRlCooDVdIboSZBHC1ykTagG+EtkVtTKEyILexE&#10;5TFyygthNMdDAJqDLDrTYirCCRCoyC2MBwKzThjaV1qXkPJeSnAjCKFkeCGjllL3KXZV24MBoLDu&#10;OXCN0j8k06H5thTcS2xc0SGw02Y2Vx5O3JAOmexiVHKQhaftiVJGuSPAYL9kCHCXY05UclI0RJPA&#10;XDHmExRpQy7KKoXRK5k1wy4rHrppKaEYwJLwSF+0eNm8j2ZdkOQx7UqCXG3BBQpQnKQq6+qLeA8s&#10;THDZRwNVRVv8DXa8lkTXIyJMSVFy2RNNtShSQ7GSXhjV5GiNBRifJrkXC8SjR0UDOzFkpd34FSis&#10;fguhqS6hIPJqpJZC6IeUk+DdQtVlOURCaGkmKadCFkk32O1VElad3RVpTNoQsZUwoQdxxEJ+ycZI&#10;KSbliVGiVAuYJKRT5FNFPY50q8ium+SkRPsgqKtCVovA30R4l2K1yj5RLVeoUTRq5QruLkqU+MDx&#10;hRckak3RkxYjcr7aa5KdZ9lEm0cifLTpdFhsRuKqpovTVvLQ6JsQkVaJlNFEdtRU58k8EnIuRBNo&#10;3RbyehMgkTe6HRhIV6DmmawoT2ZFo1BZxBlSJlCjkRxdkF4dtCGWLGFuJmDpJgQKlycokw6RymSb&#10;EnlUuy4SNdk9YozwGygimBcFgquChNS5JpxrZMcwlCOtM0k7LZNSIJbTxA1LTCLEv0bkkXcsVQla&#10;bMwIxllwL9ROEXLSwU+GxiTM3yNwiJcDdLU+2bCSLgxA1Wk2+BcJmCpTT5EUc2+R3W3kxZd2yfug&#10;heZ22CFLt2E00ajko80xamkucCfNLFZ2XFkN1jkhEka5IAhp7oRlL1CqmkKE0gh0Mk9yHJF6EK4t&#10;0VGlHsmbThPsjUzRD9m8YYuylcp6FuqOGrSQ0IlMthou2UIaEcUPpjQ4SOzDJ0bxwxEFLSDfZLod&#10;a32Snp24HypWXHDRj6GoETuhi5InoE25aKaFYljg2CHekl0O3VLocCba4LhGmrFmbwZXjPkVpbay&#10;TpQluy803oxrTR0xA0vKx3UlM1NMIz0dI/jRC78SIWpG56EF1eyqQmEgWhymhcj2/wBDj8C/BW5V&#10;VJSWixYIn5LKdUTFLsshUY5pAzu4EhDUiMxQIUKNUQcbB7ETFCuvseNtWtyWTmXJdIDVdR0LUeoh&#10;+R2R/9oADAMAAAERAhEAABBR3Qh6ADZGEA63MVLYAEEFEEEG0By8NcFGHmCF8AAAW21+DRPpx0EA&#10;AAAAAAADPNQAxalMXO/bbzW3pawzVH8nUL320mEHXq0Q8oEEAAAAEEAABmMNTE2w1wl/MwwwwzDA&#10;AEeTUwvW5GMQjjkI8KEEaKLFH/73HWkEEHGi4fwEEEEAAAEAAHEujhXxAlgmP2kUEAA00kE2CpZ4&#10;aHbniVnlGJmSDeiUG1P4HXkEEEF+ZBf8EEAAAAEEEBn3WC6+s+scU008EFX2l3301Iv3XxdiL/Kj&#10;zfLyZAyltM8MQ1GkEEEHdOdVo0000QEkEUFWmkGD2ni+zWkEEEEEFX32GkaAPomjyIvcs3O4F7kZ&#10;18PP9Su1G0EV2S5XyzXX3HHXkUkFWF0211xHG3t35PPf8H330ny+xqDfNWNLW1scMsYzmlPMMspV&#10;zQ20EELOYKv333333nHWEFUEFF8x/rKGT4MMMMH9HG30B35qyCQgmOp+f5PiGQEEEVc46JpoSjRg&#10;tW/2AwT3G3MRU2FkE2HVu0uW7e4EEEFW103kF0/6tYwkaEiEfttZ/BoHakHGyZp81w2hb9dgHH1G&#10;F3LYFGUnXigUzsHUgmkH0U3H3nU2nU+Z8Y3z6TPhtMtN8FaVXTQ0HXq45J7ly/Lr7HX0EHHkGH2E&#10;WF10Fnd0H2iNn1GEE3HzDwVcGydUghIfgI/9NsMgQAADmWk4LYLLSqI6PoGH13FnhEHDF00hVmx3&#10;FHXLc5kn2HXEGQBSLJ1cpIzXCWVOseumEC4b5AWQ4LxzBBDIDOxDHHVn2TzUkA30U32xk0wzCCjH&#10;GHCEEACDAQp4HCMHn4J1MtKb/NApGZbtk4pDTzzwEBImADQB3EBzyXwoTyGHk3HFGFT2H0AyhDQj&#10;Cgj6Y44oywpR/wDczfLErhhqeZC++Rxlyww8XB895xhU88g8GQ1g9BhtBBxBBBBBNFIQQ8U8f3Cx&#10;xA8YzdwPfIjYC76GhOfqiy+26ZM10V1wAABAhNAUFCGs89pB9tt9ZBNRhRhB8NNB+/JCt0iL2+El&#10;ZCh/OW36yTapve+uCC+AB95KBBBBBdFgwKC2PAR19Yx1xx99J1NIw999h+H/AAgRVs9+BZbYazco&#10;n8nC+azwisujbsihtWwYcnfYTTTIrtOHbScUTTSSQQSTTURPIessi5XXKdRlHun1CGWdgL817w5c&#10;8sjigsvvjoThDEMMIPcQQlhGccQebffcdeffffbQMoujjmmyVkV6IzmVsKXr8BQTnAPQBA9wsvgi&#10;sssM2DTTXcZTwgisSQQdYfQQQQQQQVfccPPvMPMyZZh8uAOjmCi90/EuyBQkpU+BRActv0vnDgOf&#10;faVffQVjDdfb1VAgTTRSQQQQQQ/zjggEMG1IwqGKFJBrSYYaVmSziQUUbL5r3ooMAhhC0lvMIQ1/&#10;JPTxwXOBxcYTcdeaQQQQQTffRFzZx4IFlNMsUYZGtZClcXgyGqjADKEiDkkIMPNOGPAFKDGYmgkj&#10;TzXs0d9faEMzirus+636WvpCsxLMAJScdwlf/X+cabp+9z499/TXHTskjiolQIOqoRiAjlquhCDH&#10;ivHt2N68FJLNNAIHLJHOcR69nmHJavUa2oFabxu++X925MPeTfQHQFPaSUTCOz+6LlYXQj+slatB&#10;DsSmvjvnpHllggDDTMTVK+oa1Z3zglmnqLnvlCDjknmXh0yxUWEFu8n05XSXOLPHuPOOPgDosx0w&#10;UbfqqlHMBPLBETCQQdYOQBCACsgsgksogjkrJhmokhvvshKAmOphIKAmcL1+UNu2kkjFEGb6vgsI&#10;APQAMTUBGPKaVWLiHEMggDggvsnorkjqqjFLIAABOIFADAGOKAhiqjmIAlnDDDANtugmHKAABOff&#10;UgRbbUWRHKABDjgogssgAAAAEsAgFLIgAABjHNDsAABmkFhPANJgNDjmsLggKBfDCaLQAC4eVdUC&#10;KggggkAAAAAggADgAAAAgkAoggoABgAAgAANGMNmIBMMDAggggNgqPEfLHPAFFP6XKbJJIghllus&#10;MIBjjjglgDngspjjDkMsAgFLAAABggAAAMJCHLDNPPDNhqPPPPPPKAPBIpJWJKBvvhLghnAAgAMP&#10;isJDjFMIOMMMEJDDGBAFAgACAAAABKALDCMMLgJsutbSOLRQWKqKLOAtvqnvPvritPvrHOHugHLP&#10;PPPDAAEPKKNCLAHPPLCAAAFPAPPIAIOZChjjrlCssrmvHHOJIlivEFPNLhvupikPDJuqGMLHjjjO&#10;vPGGCukMPPOAAAAHOADMEAF9YZbCCjjmonvhkFRCBvssogBDEPIABDhsLuhHLDpvrigovvImh7Bj&#10;ruouiBGGoinsghlOAspgj1QxgihCEk3tJiuviktNPDHDPPOFlPOIAEADLDOMNPCNAPLYKHAAAABP&#10;IBAAIHPPLSMpm0Pnprzxz/8A8ij6JLb6wwzzDDADARxzCQQwwwwxDABTyxDzXlgDyAAABywBzgB2&#10;BKJyHHHl+bBTiHWAx4Crr6qZDDxDDzzzwizIBTzDDDDAjTzzzzCQ6JYwSgAABjAjDQjElCoAPYfV&#10;YEIxGY7OJQduNqgzjHDEdvGV8Rxxa03Mv2V2mHkUwBQ0C4JbzTgxQhAi3Hm2W4jDj+Y4m+/127cd&#10;KvhE4coAQBYaMu8+MdJNbs1WVmAnpXdsPfPNFA9v/M29Mt/PeEHtXUm8eV0xUw8k/wDdDjVDxda3&#10;zfBB1hhlJ9dsbLjfDLZnQVRjqG8C+2KhLJ4q5y3fQ8wCKKcWHGGKyzZkSOyW+TX+SHXdrLGTVdxR&#10;NFBd8JdBFkMUrCMUR8l4JJloTlFJ11Dt5hbSKP8A/wAl/wDPyEabtCSBG1OyduOWG+BoWbxNt9xR&#10;BRxBhhwARoEFNZVZBZhlFAVlBtYc9/RNL+ybHlNBBBy2u7CCGeG2NtW9O+4kARBhxBxx5FpJBFJx&#10;hRphZRNR99tN1BFhN1h95fDdJBAyLd9pBPDe7HAPgAyUDJ32OCwpgUtJ8BBFt95xxxxxx199999t&#10;99hFN5pBFdJpBhBRtFtNEswQ8AIM2lHYKpRgQACK9mHEDooRFh0Rd9d99959tBFNJBBBFNlNxN9V&#10;BFBJNRxZxN9wBBAwB8ocYeHVKDpChv8AaQlRKzuKDUZYQfWfeQQQQQQQQQQQQQcTQRfTUfaQQfTQ&#10;QcYaQXfQcMNMHEcZF5IvRC+hHwg7F/8AM8JLbafflOeEEMX+19PSUkeX3V01PA0FXU0fU0k0nU03&#10;GHnEBAQRA3iPG4r/AM0P5TP2tdLBMnS+qqcc1FstWV5sUuuMQ5kjd25UsFwoIWsSGiMVOS4bK+//&#10;AOQjb4D6R7Yc68PORXDecfZfKTRHIQEUQUcUcTeZbfbWYYVYfTTAfdcQdbTQIUfYTbHKAFLNMKoB&#10;nywSM2d8rKkWNqAzNuENKDKQRSecdaQedA9fdefSVYXTFbSTSQQQQTXZTdTcccfbUSREy/RqAutY&#10;Se+xFOPduWioNTXdbTRYVBbRRgy74RjU0AkRTSRLOIuUQUTfbcYEMsTOBMUFFq3CiSNXuq+yH2Pj&#10;YvQETUdQUfbVQY8PY8eTzAQ40yaLlKT0LD0XYQQQUTTTXUMCNVFEWH4xZIlHuMh9vtXgNOsGPT4T&#10;WYTWYadVJZecsguhYi6V3TWpbPE5SgQQQScYQQXOZaGFTM8txcZE3aMbtCpRX8y8DJXccTcRTfcT&#10;YjAoHtqIuVKlTx2NFPCvlmsdbQTTfeYQXPGIUgoCGQJmLzYl2XOKMWYEJjFAXYXecbTfUuKTmHeF&#10;RtTmMKoMDmAI/hzUbSTTWcQceDXBQBhgIPcHrSObNSv274vUjbjosTZQTUYUTWZaXTpWMUznvBKB&#10;GhmmhyxwcYYRccdccdbbeStIAFP3SdlNKDc+91NqWbW52418cZWcQQRY/MMyicI4Baeyji3r1Rro&#10;DTQQUcccdeZSbVUfgHHd01ngPTeWFQoMZROBYTf+XdcQTTQZLifek9F6UUm9Yw1+TtrS68dTfccc&#10;88cZRab66AHifmjCp93qpYqa0XdFtUccR6RfeTeYZZj2sEH3mLFRPvdVg+bOG8XcWRTXfT8Ry1VW&#10;d6AOsojr6LjSN2wG3iVjw9df/Qw/4QbTTXZ1aNDNtYohZrg3bAImnxDLdcQRTTzf+bYbQTaAKgR4&#10;HdBqqI9/yl0WGT6cywzXTzyQEIEwSfMGf4RUCLeP/larNn9/bRQTRYQz8dQaM+rYtviiJXCIH22V&#10;ClRqFKzlb/bcsturiIN9WuePJkOILtnvvmTVx3d/RaTWYQffdcfcEZIYigkhVCVCtsbpmd8otcsm&#10;8YVwgjnLLDDFb2jmw0dxBnPLLTHDHSmoWWJOQQPQwTTaXIdCAgEju3iggNmVEAh9Sr5mgn7wQz9s&#10;sICPXAw4imyKm8KbzqpFLt0eScHGJIyA39TGGG8eSQgHqVdTLdTN/dlnho7fOPAgggAEdfffdvhi&#10;ZbFeNh0yZyO5REF1XaC1SDAEMFOMKIL6ISRkeqf5/UepbiKsouEMjLfIggAAAHPODZnBABN+mIbQ&#10;hcVwQyHIMhqMXeJMDCAACCDAxkdfgr0rtC8mBZBviVK5a7zrqS0bQT/z0x0wXvgLMAv8+9WA9OJl&#10;uS8voSdepAMsPMCERZjhbjoziy66abHXNs/QqXeHkjUAIAoh9qgmk8AgUV2B2Aea2jQsgpRM7Crl&#10;21bf8xpuHxjmsYqQtYAMWXi64uJ/+zjfZPeQEOMNMvggoj7Mcpec+bdzRqLpkrtDd9cSuNResnaj&#10;i3vIoigpgae1OF/E+RXylQVBu/8AUYJrIIMfqLfulQ4ELEVnKt3Mw7KZ6UdcmfcT4IIIJ6H/AGmS&#10;6eOWA9d5BAyyfMGqXXQ9MavrR1OK2l/3x5WCQuWDQ06IrrT4aumxOhIoOw40ANEwmIuKW2NB5BIO&#10;XNPbEonKq0QVgc926ypCU4pBp0ilO6+qA82Y47TRwMLq88LEN3QCCCVgdlnnEiuGpBBkyrhGfNCF&#10;K/wKg03+N6KcEckB3Dd4yeCBFdNSqpoZyVcQGgt7g/zjIAAaA0bofeOGaxuUgPHtK9oz3mQZV2qP&#10;1MPAMk4yf+u+A1KHV9JQK0rHTf8Ao5tiAu4XId+MAEG3wOjThAvUcdbPpwopd7utquioU8LRO6O8&#10;Yb/5CotfpQgb3J6tLZvFSn/QVRVYq+4fIAsldBbrm5MptabUXfCLXoJB+6j0rK+7kls0Z9T91Mz/&#10;APHtVIl7gxB8Rwdi94EmEDd2blzA64JoWLAeTB7yHVFYv4KzL7BcYtWotugzYEpHpiTw+Q6WIcNf&#10;rVm4x17By6zXa13AnmcIIKIFBHPz+DSLxBS5CJbQ88js8e9DIS0NIG27TNAhrxqJcCoHmT39ubaO&#10;VWaCJh1SuG73UIIFLS6zypTAqBDJhsLRWaLedPe2TXDnpPySJL2dsEXg9YAIGnz1T6FAsWJhMxmG&#10;+G6dckgJP/Q7cuYSsmlVKOK0aT9zp6XUUT1lG+s89F+8s3Rcd+NAICjz1z4VZLWrIy23/wDlLo1D&#10;TGhh4Dlsq4cG1dpTQULzAw8wVX0lXDHCdfOhFbjh2zDefAqQga9U8Z1WDA/mUKEOGuvPxF95xhLj&#10;90Tq2W8Nj4AMxU6j29nmHR2wmn9Dfx3t1velitAqUoi9AA8/X+AAho81IMHV5g4kQoZNVTHFc6hs&#10;xYeyfGT2sDEGK4W9StTlfV7DjrDqg9QWiUIr9999fr5ID5xo94WvW09twlp5xLzjzXfBVHXOjZ4T&#10;pOYRAwmx7nDLVokcEA2I/NekWKUCr99t9/Coi3XH2llGy/8AOASffJvo6xMoUTT7Q69wk44ttz7Z&#10;2AgpELtfdgtmIR15ivnOgggvffff0aQF9199FNHCN3oG/L/3ewJ0QRijNLhDWV9Cojq752DA1pTO&#10;gQQZYmTfVtQHLqgqfffPfUtUNxRR6vlxFHCaZvYUfKTSTzhQYgXgP/qWzsqwbP5zPAFOnyPcCvsL&#10;gdGFK6AnqwQfAPQDaaFUISyDzt0+fVAxZ7+IP0/frhyBvH6ksdQHLj6+rlaIzHhcvV6LN1ZSfO1A&#10;PiwQQ/8A0Dgmz1RlP89OdItGDZ60SqUlv1U4703LJ/0c/YcJLLaKfLDDBZyLr8HBA9nR8ILcMEFZ&#10;T0AqhAEG3FzwnkAS70YQyQYYrbFABzhppYctT6oZJ7Trbjv88IQzGmE1ga4+h146gMUsGjxaKQ3A&#10;GqumxSLYv7aGbbPmQM8DSqA22kkz78eVUsXu2jh7bjxEoqXwyJdbin34Cwt38EjxbgkMGs1jBTzb&#10;oftggkoqG61nw0RcEyhm8lOYgrbSdwqw0GFiNiBRyk6ScFW/4TwIH8kn55rT5GiN0/nXSLjntIJo&#10;CPG5wtcltSqAPqNWXss+0Td19Cinm1lVllGzlVLX8BpQQr+GnraoZzoYmEV1GGkUARQCyWwpM0Dz&#10;xXknfEFV9d85hbpOE3nLihQIYjHRVGHz38AqChT/ANpqRGndE51YjvyC7See2DP0tVNl9dpfTtqs&#10;E8gD/RjzZxAxR/8Aa95vOhs8HpQfPwFsgwC5VvQV0uQ6HhnnjoxTS3oKFCkknlhoqowjigmj6plz&#10;2ysrBrlMp5EIuApdWbDS3Lvqlilvk4fQydCNOIgOsHPDJmg+mXfaVWtsmHjAeuEJ+JtKsg5jeZHo&#10;CHo8DqVlukjs/FAhJFN6PqqffJC6JRl2xng3MCHHBq2/USfb3thpJPtReOJ753ukEAmy304LD9qw&#10;jixBS29BqqgAKMvh/PSfwGk5hDyQsLhfXHiAt5LBGALnJvsvujMllDniLY3n1PmgnNca1NJGmM5v&#10;Fv4lAgBAHw+m3FlR2RTJHNQa1GHHZaO8v6sTQSaOcqtSf/6mPiesk/QaWhiKuaCp5w8w6q/wIAov&#10;ACHd9XOEZlTqkzpHD2EGGxGB67280PJdkFEHqJOGKBfooG5f+aIFpfFOn9t3yZ8YUKAygKKaS39Z&#10;+rFDkI6f9FQ5cw5VXmeLB16U+yULBzINH1T7TCu+xy+PVEhAECC4pF6qSnCVfwklQZynZFypJcK4&#10;4DpoBFdevyOwM2MIIiIF65KDGIGXBJFS6Tdnsth0VSKDGw1FPP6L/f8A4JcA8qluUURI0GvUn/L0&#10;vQdBO2To8qdDCBhbIx+yvDwBjAogrbHRDg4R4Czw32Dwz6n/AP8A/wDVWFaaxPMv/wB+koQQv7rx&#10;IQAYtQngA3TUTTbpwemgtY0hfDBNlAI+MYwJiedtA4EkE/8A/wD9cF8EP9z1mj/RKCHfMfV5ok9P&#10;lTBwDCxhI1Bkq0Osd3sXfrObTB6hjkujC4q0BZVhb330L4CIU/HNPQyQD/zey0XhgUBEi0FDCCww&#10;JAREUEGlTX/ulOjiuhA3KF5JzKFCPi8zD7nFUJ8AAesj5cBxYyvVfYuRQIlE0hDHzxijeHifPazl&#10;AyiRegzy48qwWY8lyA4UUUs6mr6EFXzpLVGwRhgg5NA2Bmwx4kkjoTAnmoYbRhbgd+J1P23kd/8A&#10;uvDv6Nwsrdl5zV4Z8kKTZBBBAUhVF8gkfbM5ZcfY+BCzwM8MGB5Q3YEMs5Rh0k//ACV9O9Dx93g4&#10;LSNG1t8gJgugB2a9xSGLbFY/RCQovJLP1JdV1xnJJS41bOMJdfPNC4z5/wDOl8eM/wDf8/s6kTGd&#10;M5WR4JtNosKRY5oD4DRXfQrXbl0lUT+V4EY74jJBqdhzg8VTRoHfv7kO/BTVPNn1bk3AgCs+s1AB&#10;JWBQC0PuP6JNB9n+mxwZbqhx1BF2a2cMxzf/AEEm883wkTYCIbPcn9+V1OmqNMWOxPy9bQPcO/Ys&#10;SEnMqMd0JBRTxNHD6GpP3wJxOxCxGjis1Lkdx5XRh5lyfGx40HACGoUWLmVZ6qrs00AD97UanU41&#10;SeCdEJIMHThv++MFRCroahnBAdPmz6znmP3c4Fu7/wAjbEDLrSVn2VZn+LEx2c+JF/vkIp2sl8iQ&#10;HDVUiwdjUpKAQzPcRiRX+BVhQCxeFu1estiuqZtKPMeFjfLeYgBpuELGvj2hPnDPzgRZ7jyVkDyL&#10;7bS7yxwyC9iraVQtA3NvMxdvEWmLNjuKmK9FHjdT3YwdZQQFkwfjHNG0wxxzT1dNYQ3DJ7emiG7u&#10;duvt6lnFijMNvkE+WlH16OgyJYmDG1hh0vsoq4FHeY2E323ScoGlTh0Ud2sJrCx067bJARu3hyBl&#10;1D93L7YWIWk83+v+w2ADgvS9FSTGjrpF8eRcXrUvli4wOUnzHfh63pREdj81Sx7jYPXBXd47l+3F&#10;FaHcMOvQtcPPN6qgeyoeyZt9ZbFP9OCC1tYrYCPuRBQ0P2/DTN9oxUpWifNYdzT3u53bFZX2jC13&#10;7ih3xDhlhQCGRLHnWUtAlJqX2hiWV5p+m8ueTQlw2yUwFxhR7KRCg5Ln1fXo3/L9NYr+NPI7REOp&#10;zlSoHDUzA/DV0knUQAwYRm/niZhL2J0rvaxiZwZxU9Hy+PvbT5/lwnX+tUu4lM/4pZmZQXOKi+sa&#10;BdPrG4UpkSYwYRDmjiHBRXmkwBqE9+d9f4F/OcMAHKOXIFAd3qtdCyrAaYFuNSCj7I5OZ80NRPCy&#10;sT0W3BSSnXUFhDVFBhVtZBHEngkSzQX1ccstdIPPe+/Ppyes/wBTHniWfv6T4N9M9+tzIq/8ocV9&#10;L818QoboR8UPOHYhIj1zrdhFbx7Dg54sBE/nPkuVHreUA3XmHDQ8VghEBFHWIAYqqbgsJf2mzowf&#10;okM+mXQdMOmGjLuHRNa0o28oMC50gc32ptTLwBkVApNp+wL/AFWaJA3Wa7LUNXteAImBt9AGFEXP&#10;Mh/RMvmpxbI9IVcffKMKv/8AeGQdf7oVbc9/flsfVsGkFRlTy0TzndrGWmacLyaKH9XRQhUw0rKT&#10;8DcXPDa+eof/xAAlEQADAAICAwADAQEBAQEAAAAAAREQISAxMEFRQGFxUGCBkfH/2gAIAQIRAT8Q&#10;4T2LoRW8dwzdH7EqI1leElJnagqj/CRUzOnAopI8vsG1w1VCv9llvjexY9j7O/D6xCOm44dPAtXF&#10;3G550NTDUasVH0eaWOpD6oWNwhqU465e8I9iO/HdP0bo49fB1kLg3Hby9sNEwZKseJ9YmjhuvlYk&#10;x9XBDVQzM6Y+joeuFlY7hOiXbdRjHNx6eBQ3BZgu/mSC3EJf2JG+Fa/BqqhIE8xPS4sI7j6eBdML&#10;vg3gSjg62t5dPAmzKSsgWN51jI9r7PZM9HwT2bQJH5CawGLh4H0LSgxd8SU/IkSPRcung7sfJgdB&#10;I34LqkLAtFKsJPJhUNocQuBGwT0F3xYr0GSh6P6xy6eBLBNR1DGNBTH+C3c/+Gh0DqPR7BPfk7Rq&#10;htiYnkQXbF2TiKk7JrFm+XQpS8VMyjS0OavEITzPoYyaPdIYb6HSIp+R8QoiGEy4kLth+3CiK6WQ&#10;99eV5DoXtjd/No1l9YUT/d/Y/wCAshryLIJmwTx1EPmXYyedTYdjSkdvwn1m2sAJb0NW50pSnbBE&#10;UQnMFxLMuK7O3npjY37LKvAnjfXCm6EuGNbwTPbH6CJEqEvTKdCDx4XFdnfl78Ih+70bj8N04610&#10;J8YLLLQliLsfQ3Trjtw14AR0Xha5PfJPzxcnU9Zli78ZOviX+CJlD5X0bI6HwYkXDQUdxOPXx9PI&#10;+XT8FD5Hh0PgxEx2H28eh4ZNHTmuFtzyucen4KHwSx7DNGQuxM9iaz2Pby/JL8A1xY3PGuSHlLHY&#10;fYxphKQaRDwzse/xIpcUv5szh1wlwPSCZtEFpYQsJwYvNLxnz7vIuDOh1wllx9kiiUGTVjRkY2J0&#10;xtmmFiTpBKXGKgqKXK/Cd/wGdDoLxXgxdZvHREREEEEYTCfRBMpMVjYsvCCCMUEDIVFRfN0F1xmE&#10;IQhCEINEJkhPDS4pS4uaUpS40RYIiISEQ1Z/Z/YkQjyUUVlFZWNb0NJIQSQQXC5pfJMQhCEIQhMI&#10;QhBIhCEzvwUpS4uLsuSlKUpo0aIuUITlckFwpcLhSlKUpUVFKhTGjRERERET4oBMIQmyEJjfmnCH&#10;shMjRCEREReOs2UrKV8gUpS8PGNRSrHs0aNEREREREREITmuuLE+D/wpneKJspS4pSlKXC+Sc3/3&#10;ylxcv/hEMWX/AMIuX/v3/ev/ACL/AMHX5l53/CSJPwnwv+dRv8J81KUpeF/wl+LS5UuLjaKXBMov&#10;8CD/ACjagsngk2Rm0U2EIQhCcwJ/liMjIzfGIJtDLf4d2H3j3xiIqNIiIiIRCCCEIIwiJicITEJm&#10;lx38ERERERH4Uu8+xi43XBDxcof4KZ3fFbYp2jeTovHp+JfIf4rxTs+DEIbGjSE0dlr/AMRr8mi1&#10;GzR8NpjbcethLh1Q9xf5kIQhCEJxCetRm43GcTlDokJWywpIXb/2F251Lsb3ob5I9BkfRfQQezrU&#10;QhDAu3/sOk1j7H2IvItok6fwfPkqMOCSvOoXvlfJfFfx7xQ+h2O4WyawttvFRopuo0VwnuUvCIix&#10;FyuIiLMEwh7IREJiLOicdcEsREITJB5erFSBjVUY5SIXTCKhaGz0KMhFVnuHv+Vc3w3yUuHlSt9Q&#10;2T4IG+l7DUnY0+CRvg12jdXrBuUNP4fhWVF/wnlZQntR1CGNJ+j0QazPQ5Qd0RuFZtfcE6TsOnlb&#10;YmUhtkwtkGh5T4ouDehfgrxSIMg2EjWiEDSZF8EkUQ/mK1axJtTg2x0w/G8dsSSsiyilgnUPo7Gh&#10;QZMLg3oT8KXhogu2vhr7Feu2Lf6Gxr9FgNyTQnUkOdEux2IIF3HTy9sKvCrGUjFi+j3hcZmbFH+C&#10;uCwKboQiD0F7LNCO4UbFklDKOCmL0Iy37EIQTf8Ah18t07ncikDSkXcdx9EIR4XJC/DfGKDJExs2&#10;3iJ+jT7wkbszp5mjqJILYaZiF0RYJJJIIiCCCX48r+JEEhViBX2KyjTMxB0Kifwfoep/hsPA6eVd&#10;DN3BIhLdGkFmCYvFsxB9edcWI0/meiYke+BXdE+fBvaehuxGqvQk3AtaCwgx08qyj2kZUVcRoFnS&#10;lzcUo3sQ/wAVH/whI0y+h3EKP9Hpjp/0JFBpNRkkLpG6dfKrSD7GrTEwldnXLDbKysrKExRREoh+&#10;dcILbENM+CRTvZ2JBP0agHYbHcewruSDCrbGKvo23ofdHXyooNHYnmgCKsU1jWFwvCIkySEJsf4C&#10;4WhfeAht9k36K6vQhMUSoZGgodL2Jdos2vQ4idEknOy23SO46eRBs9DmJDmSBDpjNdDXYIlRBk4d&#10;oTDweb5FxWiWoQyIUh5oP4JQEpgy9jF7CX3DsOnk2cHofZ4AT9EBKQgiSrJamTaPcWkzYPvCH+Kj&#10;shtqJ2K0JXbNN/QxLPhJNj9t+wwTMXXehLeG7EJ/6dfI5Yd8giN2TJovfDK7akYh+obQ9OQYqLwY&#10;vyF6O+YSrAhbY1CTZXUUxFhT2XpaIQ6HIMhq8XTyX+QpHodTZ0exSgaCClBk/wDA71H6zr0W7QpD&#10;CyxdHT8BeCP0L9h62wjQ6EJGNl2VNz2hISwOHvGjGK68n/ogxd+FHKnNFDbc7ZhXRNC1PoYnVlQn&#10;B4WvxUrT0aghBpn1YgtQa1aUaJ2iDs+heCcmX/6evAog/AuV7h0i68fYS+ERIpcNJkJ2CZ04e7Dy&#10;a1+CuXYI30d1eie2xt05o3caF09IYz9CmtqLTbM2VSiwG1RRmBWiGUezoF14/wC2DYY9vwNcP9Vw&#10;QuhiF5VyZ0Ym9ENtPYt6E1jEzF0xKVglI+hu0bKYLwF1Y0XCSro+ZFFGkguszwoat6eA0PHQsWTj&#10;TzQ/IuTPbEiaoiwRrY6RFUQMSgtbCLjGOimhLjAIyotE1youhcUGuDkHd58IvFMpJcBnxNVZ7RCE&#10;IREJiE8PuUNdDoJpBUUUPsoqdIdjUJdkxt7Hw0hRQ7M6BIsTbF0JeLRX0Unsd+w8CyVj+WCRlwQh&#10;I8l34X4e7N2mNaRtbG6jtwjcaYiOsEc/TrIcofQIhNUNw1X+xTEOg6cVYi5SCPkixXdzU1O89iwl&#10;TR/eOKE94TE/C/C/qNQfCGwfw7Y0iGQa7QkBK6QSnovDoIUUvAUpRZ0XjJ3++Lw9dCWIaGzZcuKH&#10;tYR1OhSoqLhRsovC2jbsVBsayh24Srg412O14n/keI0l2Zh0fzQiDUIhkyhD7zMpweHivxLtIS0d&#10;KQex9MT2PvKRAJWqJGO2b4IMon+wk1US+J5WsvhrFSC2OLfmHg+TeF4t3T2OiF0MasVLEex9iSbH&#10;CLoI1jvh9ZubmDsZXxXBKqhd10H/AGLDoj7A+CZ2PsWsUuDw+/ORPcGRdjeLjoKtDLgSGSeDdeOz&#10;iuU4AsEw9jncj2YdeD7w/I6DHSZfY2+MvBi3jsIQ5jvrihKx9iW+Ky8UQxCDRq3vk2QzQ1XB+Y4g&#10;46GiHoPCHhN4Q9hoyAR2w9cHGNZ7Cz+WELguLOnMadlHFu8IJlCElRdfhFEWQN4VcKUXZsxD3iE4&#10;90JZp0P0sStQuC4NCF2I7waGW9iRtcERkbR0Hqw1cM94QubIYxk5PgxeMS2V7GqLEXBc6z1AQ2ut&#10;im2NllMWGJMUvEiGiEIQRTri5SHxue/hQlZGxdCQlwXLqLJc/Y2LG3SFU4Jl4QhCExOaSw1fgPC4&#10;LvxKJdxkgkV+hcFy68DRCItQiS8dK8J4vEuYO+LobeLmFmFyzk52okk1/gLguXTBZV9w5LQe+/wb&#10;4O5CsaHiT50EEZFL4JBejHi+ixF43UQuGxCrguGs1FRUXC4pSlKb9IVHvSCEKNmysrKyisKyvNWN&#10;8DR+o9IvfkdRC4aAqKUaCQps0bKy5pcUpSlKUWRVggkq8JPBLFfq4/Pw/UT8IFJfvkXLoIXBGnMj&#10;hFJHEAZSQQQJCCBISPOyMjIyPKEJiEfGcmUxrxPoXF28m+O8zhCPjMQ0RZ2bKNkeFEZZZZZQ3KKL&#10;LLLKxse2YXieFw/9nimFRYgxGI2Xg8JmEITCfrBfOOC2D9h+zF+w/Zkv2DwFn7iyyiisp4rxvsWW&#10;jM/egoo/ZiX0KP2Zq81eKyiiiuBsoopEITGuGjJw8xmMZCEIRGhDd/rC8Cy++Cmn8ErNEIQhCEIT&#10;EZZZGy0QaeIQnA2LKwWWUWWWWWWUUWWUWXhfCUNWAvAs9uDz+BRRZRZZZRZZXACiyisGaLIys1ZR&#10;ZZRRRRRRRZX0rK/pZZRWNZrjZR0fCz74rPfCxaX0pRXhWVlZRZRZZR+4TTsoZaC/p+zAgTjYssjK&#10;KLxsjKIy8FFZCuREXwqew8LPvwd+CUiy8bKLKLLG5ZZQnQtRuNpgoWQLGERBJERDSIiIiNGso14r&#10;xiz78NCxpil8FRc0uNeClZcU65nB64Uub4EsrwdELF9D1ud4rF8/X4C59+FleEuHQZv+xPHPFeXX&#10;41wjWCyvB0LvB4w9H+/8TpcJiZfNYmF5B3wss2b/ACYXwrC4IviIlLCyvA+jsEWBeEn5y8RKkZRR&#10;ZRQmpIfrC8iRhClP0ZqYK8G68K5vwUFXEVXh74LD4rrKCRBIJBEl+hC8kjYU0kKYRGQQQ1CpFRUb&#10;CSZrpjSKioTXYcWhQoQvsTsaaqG0VF8HXFclYTNo24Vm6GqoQuD8CF9Fox3wih2VDSzpjUNCEN+y&#10;u1wsE9j+i0fNDeVj1xSsvKCVV+xaS4rwIXsWoa8uiMpFEZHwuENfC1RiUHcUUE2iJ9DTIiIiY0Tx&#10;XwoVcNDmNv7D64rwLFxGyjbYmbTHiDH7ISNorGxL0yx6G01w12G68KXGeFHMzEHjf+w/EsoeMxjW&#10;xrh2irFwnB72hl0x6eaMuexRpjreE5MnFoS5Ls9cURkEb/oPxLgxhDFSFEIyiOFIg0xVDraNkIQk&#10;JcMREX0UXTGLUeHmiGvF5fBRw1wWYYPKwvCjcsVlZSstEyxRMSibDXtEGsJ4tK0z+G8QXox/HHpe&#10;BZWFIOm8NixSE4YgrZpnlAXh/gg+UEQpcdicGj2hOD4VDiLnsTa498vXNNE0QmKUrFRM1T2KMHZs&#10;NUwuC49GLRCHpiN40Q7WGRioxODWqJ8GvmIdkmG+DeHxfF41DocfRMw1iE/Q0yh3qOB6+FiUv2dD&#10;dWf6wUeEiiDQQa+FXwTJ8KW57R0dicGa/BQuG81oTKwTL2X9K/pQ1shaOtCrKwuCIkanLYyjEzZs&#10;TY1ehVMdKo6JlsVR2bRfA2LCHxWkeIyM64IiIQgtoawpNFsYvYIQxcGJtHa4ouIjREjRVhODWqSY&#10;jtYmdlEzeVy6Xg68IjRUVFWEhX5hFEIldAkBK7YROM0NzDFmoqNPHTC6KysTeDUI7WNMhs37GNrk&#10;t4SHjWVhCKytFZXxRXhLDR0ZmNKsD3IgsWU9YRhHU1LBH4I/hCvRTRQ2IyPMwiZM7J+kfT9gknsa&#10;clrxKVgSZv4b+FrwjKKKEw/2En0i+nTG39IhQWQe8h8KbVsLZnbFSm8QmaLfsTJjYJkx3sToZrEp&#10;IJzMNYpeLeHhvkkVLxVi/bIvpEmODzooiY1BLZN8CNLodjR0WtDlsbCZWbKzvFwxZWExqCZohGL9&#10;jyRpkRFzWFwWOw1qYbgzYhu4eE0bdFlU20KRIxpsTH0Ny2NMjI2SGqrKPFZcUawus0lIyEO9Ezo0&#10;JroaI0JCg4zXN8vWFrHfQmZs2R4UJCCREJPpr6RfTRBOC00ONVjavRV8GIwZSitmyM9EY9Dko0LE&#10;RBpiHtYQ4ioqE7p4onheC8XizEZSQ0REZds0zNJiYqNFQ4xdECdKDf4UJPaGjVwWFKNvKyt6I1iP&#10;NY0KjQqNUjIyDeZ5UPGqp75jsMg+ufoohL2mMtQ0HM6xoZc9DIbFTZtlaNvo2uyN9EaO+hthBERf&#10;TS6IsTKy+XY6UzTL+ijbE2bE2Jy7zB8SEEIhqkUNY1yrK8VoorG2JsjYrBpkjKEoMREIR8ExMpcN&#10;ZWsbjweCsryqNNdEZulKyspSnseNkRFhFDRsphUMioponzCHh42bGmTaTFGspscfCMSy+DWfstEi&#10;F2NPSLE4nqsoY+xunFifVKzRrKPYxDfC6wmdsdINlmjsI6Y1mYaRbl7Vwm1hUVDaETEPDwh8PWEd&#10;MKrgSbLku8JOmb9YmyGsIfYxQntkqXR3n1msoorJUXEZBTNERGsNDSRUVFQ2iPgmXCH4KhCD+BuB&#10;uWUNtkZGsEbZGUSIIxFCCQ+xbJhEQQOGsFCoqyUNhbexw8dMZGSl5qymPWEjSIEhPCh4Ws0hNN2D&#10;aJ+CX4QvRXwso2Gy0MEX7h4CfRSCR2zfZBBEUTCeSVZpEYti1HZtiWE4NQuKy3samFodCY1VVwQ+&#10;MILPYb9xfAn7FH6BtyH0OMLtHYSokl2VIbDYpoSqLguirD4J/RiO1k++C0sUetie8L9lOiy8Z6xi&#10;Xs0IKkNLsUw+vA8I6ZNaJjZ1Hogu0Nm6QbDWEqJpNix0F1lR6ZPpjYtmhD2JfpI8GhstlFRHobbz&#10;dDVTMZHgsgSllIdE/TogkPCWJz9Io0EnTIP3E+hklEQaFHsbS6w0RDuNwjHhbEKFkJPTTUKGmhxy&#10;fo4iJiSIOxoTDahsrRZRZZZRsrEbGIxfs//EACERAAMAAwEBAQEBAQEBAAAAAAABERAhMSAwQUBR&#10;YVBx/9oACAEBEQE/EDk5k6GQSO14lzL+Ptnv+DoMejg6h4xfb3iwTTVEjFg+5dH5hHSx0hzREc8d&#10;fDrjrNH/AAbobOB8TxajHq+vGLw0ZF+i6dH7k+jPzwcImq89/Gbw7+3OOBhi2oMJUN/BMaDJDo7H&#10;1jhjw/BxiSSnnv5TVjv7tqL/AGOcfDo4xbRo/vMeJHWB9YXPCyfh9d/GqSp0xdFz+BaxiRn4dUcT&#10;jFz6PofgsS6foj89U1ESv118OUaKH7Ec/wAPQuHUaPD1fTleRHWK0D1s/PNlFXskr138G4N1s6Ym&#10;e0K0t/wtBy0UUUTH19OcMeENQ+D4hid8+CNQJeu/gzSx0ar+LrE0Eixj7+kEEaZBrxsfFjp55BF9&#10;fh38G5hdnH8NOsKWMcF9MeMvz5E/cPxMXMKTy+MVd99+blbGQVHH8XWUpGTTKuM2Xz5NQNNMY1hf&#10;AfPL4ce+/kkF81+HXhaRjYM2H1dyGmujLR0UWp4fPL4cen8qWn8kevKFGrH83lPQz8G94LsSmXHn&#10;gqen8qjv8hd/hfrt47H0b0Qa1nn2fh18+vovXX9CunQ+k6IbIhipiCe+vn19F66/hfBeqEdH5hlw&#10;+C55Q3s6fOUr9Un56/mbORcw60mOpUSmxM3iD4fmViDOv7VCX8rcKcC4ITQ/ANasSGLuH577+b/8&#10;PdHWGPCOHVGibHaIsJJDILLWFB57+b+df0HR1hs0s/0EkJ0WPIatCUggSFRVMPpZRGURkZCZf8Xl&#10;/D2djfZdOv4IfhCIiIwNMEpA/GUURkOSEI/t2MPxSlLhSlKUT2Nsub/G/cITDQdYhMwjIiCCB+gE&#10;o6U9KLwWTEZGQmJldOsXO8UpSlKUpSlKUpSjKlL/AGTzo0aNEREQhMKGdwsssryEIQhCEIRk8dGy&#10;spcUpSlLhclyUpSqF/n6isoRvGGTmKKG8GjRoiNEREQVMo/XIQhCEIQmZ5el4pSlKylKX6dx/wAy&#10;15rKysrKUuFKVFRoqKjRoiIhUxE3kmSEIQhCfSx/zNa/s3VPaOL4VlZSsr+x8/lWk/4Z4/0N14nm&#10;/FfL/H8r5/K/8+lL9v0a3/JxP5FpX+18/wDHJWN7/hSJiEIQnlcn0vtdH3+Pi/u/R9+GjRo1iEIQ&#10;gm/s/KHv+FC+v+v5VKUpSlKUpfGsPWsaNEREReIQhCEJhfb8/iXP4lQov8S+sEP+Hc/ipmn8CVKL&#10;7sfi/ThL+F6EP7pFxCZJkmSV8Boexl87xSlL5b+BYpftBv11ZVpUESi0dxjREMieDR4UpSl+T2/d&#10;/pX+st8LWfwhGKBJmzZsujruEaK3/EcC5i68UorKKLg4YwmRRpghBSlKUpSlKVFKUiJj89zzf5hf&#10;JoS9L+Fj55cSGcEdY0vzz1/4Bf0PnhCNof0VpiWvL4uL/VP6kTRR+NQSuxKQb8Ibf/nJXilKXFFn&#10;lGtHuiR8zS+EZwNI2Nr/ANZY/IhidcFxOL/kbDcbhtvH6jj/ANjtCGOaDelQbJzEzqG6XP4EIQhG&#10;RlFEZGNYmYQmEKIyeZ7n83LwK+iIcRyFUgqDwuRaQmNlZRRRWVlZWXFZRRWVlZY2KG6JoqwqNYud&#10;lebmlxcUpSon/BqJ5XiTaLH/AKFt3JN2ox/+0ljQjbJlFsyZCpoQUhh0lCgpHh7KX7pmWNNf+EsI&#10;cpTJjciFIFTMZJQ6SE0aWzeHP3KGhSWCBKZK1iqwaEVBmBznsYw3L/Cq+eZFSDqKkKyitljaDNbR&#10;f+4O/rwMS1TZEKkUg6JM6wwkEtinpqbGif8AE3xlHQkVY+9ilpMFrUJImNayR03SRfMPf1Vgm2PB&#10;0PFhf0Z+h0IPAu+1YOrBd/iWEdxo6UDqusWkZbQt6CWjZIKkaFEoV4O/rwQYPmC0EyHtDVQtBNTK&#10;Hh56yXpDVi/gbws7PhMjc0Ex0pWbK83f1YlO4Ok0b4axhixlIosssstllFtWPE/4m8rHfBlXSFSQ&#10;tQ+kxMqG5ISmhPRSDx9/V9EiOaUytlg9KRiC/PN+C7/A3rwsdRiGdLRRLhCCSYprQkCGtCSQU1EP&#10;go7+s2ao0w4cZX/hD9sHwXRCE8QglY1qD7F/BfK4NXI2JPDGxJhXo6xa2RsPB39nArBD0JHZB+YQ&#10;myCISEkkECKNwffux+NCQ8WB6wqDlIQ2pCpIWqFC0TsXRCYhIhBrF1lfNiIbk1sQjYXJ9xWJ4fCW&#10;iBSWh4gv4G/EPY5tIb02dZcBEjFGxyKPShKUXIRBCVJHbYzUsHWJ9SE2cKGhSqkFKcCFKLMjo0O+&#10;HcF93z0rhGx03wsFTG3+iGNXDEniuYeLr6MaoQcDH2Nkq0TCVEkH6NiSaJGjhS4P4c02Yvu35VXC&#10;2kNRpYhdKiWxDCkotKDVqKpimiw8ff0eIQTtkdzHSakIRsxTKhKbEMdeeSbhafwPmXmkgy4O2gnI&#10;QZgTRCgUhxhSGOn4Xf0fRoqEEJUqJTeYaRCfhj/3H0PB6OCzwLuoqC+7d9RJxCNVnSG6o60Jz0Vj&#10;EcuX5+/puiE2Gh10VWmf9BKVbLDGxPWbjuSRyPaE1Pu0Xt/6NJonpNjq4SlSE1VoU02ydhRgSVQm&#10;AcRHWPv6NvJXZR/0OufCORycwsYkf1XRq/KGjqJ+EaRVEWDSAkqUSTTFyCU2McYpNNMdMYUo2OlX&#10;cPfz4KdZc0pRsghMTIaIEksNGPbQ9RZCfXR6WFWDbuyGhIQ3Sm9Eom24hpplYzYnYabisW2BtlKU&#10;pfTRFVv3aQSFopsVTRrKQe1B8F2Nb+a/0o/SGNpiRRktE9mypKRUrFDNvEJSKoxbL2YqtwFqzR34&#10;uLmlZWiGpISPxZ0aa2hRj0UdKvwffmYMbR+CUVlFFFFYUUViY0U+LYKY1s2UF/gmzTEMv0a6DUGv&#10;ghKC6C/ziE1SUzr5pW2NZBonhVxp1DVHoYtlS4NNi2vD2hqh+wYotiJP4dHfwYqbouHHsSM/ToTW&#10;QbvQgaX4Qh3+rpqD1bQf1jqdfNWtsdIeZiPCORCESENj1ef0xnwSik+Pr4mhNljiGTQzpoqGNF+x&#10;Z6Df+x9wNt9ZJEiIiE2Gl+AisWoLFB4H70sE0H+iOD9GqeVbGVGJ16yRp8KoBOtsfxU3Td1jTSE9&#10;oaVEND/ARcFDhp4L/Mf+Z/zP+J/zNug/D9PWkLDUvykM0tCVN6hNeoS/oVYvL4NOmrMjvhZbGqH8&#10;dkL/AEbVFWrBYSqCNLLZQbpxDLvDazRv26Ww/wDUf+xbx/MLDDRWQp4JC20LavlNnQuYVli8Hyj7&#10;h+2SQhoXwJaokQ5pi/wXNjbS0UZKpU8PLwmN+XGuH6UuRCYmWVLI+G3C/wABnetDPjKXFJgm1wfS&#10;GSKeLhjLr5EglERoUQjgloWJiqO1Qy5cCdQ/jN2NvEujzyJiENVDQLYdPwwJ2wmmr4exqFtFHfj9&#10;w0Mp38ZcOEQm0LMlizDwpuY5OBjIkS+no2Z0dD5hnOEIpuojpZ+FK681SExxoRLw+5Mh38VSFEFw&#10;pbYolhuZaw5PQlRUM5ySHjo147Ej9HY8PJMT8iRdFzYkJ4bGKi/KeTHY/aQ0ZE7Jtv4QmyCQ8EiY&#10;mEwxBpiNvFqI68HGEITx6wgio6RigTLhnQzCcOslhqoQaOh+9iOhF9LRfDOSogjCCCCBtMqQiuhH&#10;RKhHYxDOfCyLIiQiEE0/AuDRjaZoqKilQyDEwnpaxiWx4YnmYgmNnBWUrKysrKUUaMPGNcBiGLnh&#10;ZViFAnUbHdy3rxKyKKysrK0WUN4mUrhYP1wWOvDxHfkbd8QeGLntWYWUY2oPspSlZfrMTC0xf4VL&#10;j9Elibw2XY94eORF+N9wdsDw+i55bxXhqo/5Ei+8IQnvgpBqSJLg0IJJJHgITEIRkZGRjGiOiY6O&#10;x4YuevwLzwyMjI8lFFEEZRBGRkZGRkeIyMhDVQ/zRzC8NiCSNGiIggjCI0Qg1mCWNCxId4GIfRc9&#10;cel2IyYIMWaGi5uIQhCYmJiGs6QghCU3IJFhkj/SB57UkknFBJJBN2dneEMXPXHlCHjkgikiU/8A&#10;skhDRA0x5zpCMjFFCYYiPFxUIb8X43w0fDvL6LnrjyiUhrGvLWFnWKUqKvSYorZWVlFeGmKlbNlL&#10;hcKUV4jIRjTNo2O0wzoYsLnhfBwxHilY6VorGzKksG4mUTbNm0bKzZSGxRohCIiNEREcwliEQ4Qm&#10;WyjDKUuHDOx4Z+eF6R0RIRWXxWUo8wQmOGmKJlRcJBpIghlRoqKioggqKioqKiCCCCCCCogqKVlx&#10;HgeH5WX3KEqv+jFRo0VFRSlRcVFRR40KfhCE8bYlmlFfneYyMhGNG/wjIyMjEhGRjyPlLDOvCVSM&#10;jIRkZsrxWVlZSjKKKITCbK8VRr9xMUhPLFrCKysrKOibRR3CbQ28tpY7+Cw/BFqL4uLiYYkTCTgV&#10;myH5iEEofomVEFy2ilRUaNFGiEhJGLcSSSTmv+mJohKKY7w/Swz8eBLGSQQQSSQyCSSScCRpaJZs&#10;nxUvNEUWUUUVlZWUVleK1i/TtY78P0z8ZLp2eYT5QnwhCEzBDzGRi3iEIQnw78TEdfChY0QnpohM&#10;v7o0d8smH6WE19adeFnjP4SlL8Llsvznhe6WL3cPxPgS6Pwsvjwj/BJgnlP+SEzSl89fil8LftvG&#10;Z2P4PC1F4T+UfxebCMf8EwvUOvkd+liDwtUaHhouL75ngyfCr2hiUzMTCRNjKhNFRBUQNqDVvKd+&#10;36Q7wXdiwJjgbNil8ClKaeBR4KUbNSZeYQgllzCfhDbKsUTLsbKxq3yBYYsCFe2bNlZs2Rp03iM3&#10;lNm8NNcOjIx02bNrpGRkJhLLEMuWhkyxn74SElRpYa4fvyvK/BfjrzIdxS4q4/MEhwTGLxKP/BLy&#10;ujaz1jaEvKKaI68nHlZ4OkJ0BElDKmUvmeeiwkNJnClxvPCbws8zMdHjvjv0sat6OfTxwcIkiy/S&#10;Y/DX+Eor45wSP0xMpc0Tyj9wsPD6NixMLHXwxnPpixSpC4L4yic6NPqFv4tUTnfFKMuLjryhuISN&#10;Z/TgS2NeGIo2/lnPpiOhaLNzUUpcMv8AuKXNxcU6bQncJEIRDE8NiOsYl4YRvP6PH6dfoM/MDxjE&#10;OZhMSZo0mJ/Rr/C5TwlTgszYxIZcPDFUE0awkPELvEbekJ34Nmj+Fn4IPv68GJv9+kTwxIe3EcR1&#10;+evz14uxsRcvx+sIlzCho49/h+iOBid8o5hZQ1Rf4Ner5ohsQYsobEPwtD4IezeHwXB4/SlNFWN7&#10;EovVHzH6PrEjN42bHUbK+GxNs2bNk+rYtvyxH77bE8QZETZERf4REQm0IWUJ6uBO4XlYRM6wxPyl&#10;jh3zfEGIa0Ly2y5p3D9o2riEXBcI8IYcf2YmJRnHhP1oeGxLztvG8sXB8N3zs38Gk1GbdkPoc405&#10;7OMU8rzzD7iDFsaqE3x5uU/CK8NwQ0QtIvh+DFieesnhqobDg33IoJINHlPwN0qy3RKLXwpSwqKi&#10;oQqKioo1StFFKysdE3hqiy9vDreH6YTRUaNeKioT2VFLhWcYrHReJLolaQhBKpmTxcxEDSgkhoxf&#10;4NUWaUaon5hGbNkYxYWERGjWNQ6yCCIf/EN/8yu4/TZsbaE6XRcNm2R+CCZ0RaXwzWefJlpM1DE/&#10;NeL468PDFl4b0J14XhYWGn0pBItskxvClwX6CaRnNDF5Yni780pTjL5aYnisbRfa/wBzMvuag2kK&#10;GiopSjFKxtmzZuleKx0VFSmyEEQho0aP3EE/FZcrWGK5aa2sT4vE8rDiaNhFKJ4fM20itjo6bI/D&#10;okkr8Ym7Hh4YllizfLExwTwirKzfaxfKw+4Yn4LgxYXSlG8sWIUu4UaEPDoqb8sWdGjWNeE4Xxsj&#10;K/FG8ojJ44FmLLw4aGl40UpcUpSlKJ4RsfmYMiZCIiGkaKhNYqGJ4pSiGKUTwuyjYqVlZs2bG0Ja&#10;8CEWWKGhQ0RERCE83GxVM2PpsaYlIyGy4Yn50NCeOYniCxo/SobEUXSvFKs/5JENlb4R4RD7CBEh&#10;I0QL08sXj9whwM4XLE8UTHmm2SYaFmYjIbGKDgsl4/cM/cuMtkz4w0/wj9JJG8MWHRU2bI/C0/EI&#10;RHHhiZR4XGzZs2JsjIyMhCEwwlhkNm/KXGRkYRGkUuHBSlRoqHg3mspWVmzZs2PuYQhFhMcYhMbE&#10;5kpcsTuHo2yMhS4pS42bGKzDGxpiTKI/9JcZJGoJCSCRJIiGIYi5UrKy+Cw2bZCCHHhlw0J3w1BO&#10;45hif54YmstrFKPfikxjf4QQRla6J3DFhvEIGkmLKwxeHoXBiw0Lw++FmsaE4WMo60cKyMTZsYtv&#10;DZtiXhYfDrwxeHjRieD7mj34XcNEaP8AvNaJwopXhsSZGUJLMOPxUVEFTE4QNp8FkowmHtilRTb8&#10;FhojTNlZWRsTaNsfMR3YysrFJ4/cUpUVEEDSFjJHsTiHhSsrKzZGJMYkmQQQQQRE8J4Z/8QAKxAB&#10;AAIBAwMDBAIDAQEAAAAAAQARITFBURBhcSCBkTChscFA0eHw8VBg/9oACAEAAAE/EI9ZB8san/yv&#10;RzxwfdTDO2iBgDGZoIeEeFZKxanodgLT2XNcViZXyIHqq5eFcB8LDf8ABhVzBNPVzjwP5tMdOho9&#10;fy9GJ8z8JBZ3ydNYiOYmap3YEP5RMhLUwzwvp7upZWtR32hFB1dJt8Rl9g/ifePz6GfFL5BDXRfU&#10;Ad8ehXDeFw6hc2W6DNHTWk5eCa/B/BXxodSBe5YTAT7/APlmGU9Gr0afklHZEXIiMx7RIsEcsgUz&#10;IveduX+W+Qsr92V6RKDQQPecUejH6dK+yfxPinruQ+aCRXg6VUFg0iKwdSLSKiakOhrB3pTTdEwo&#10;W56HZdIKmYS9lPu/pD12999AO+2scpkP5Z6D0IPpLX89F6+YNE1rBfcTshiKmPoMrFeho8P17l/T&#10;Ozlh+/Db0oUcjSeWcRDrqdOn/JjvtUddyaUbP4m54sI6EyjVnKmJhMfMhp0JkUHYIaEvBo0ZnUpt&#10;M+gup9pB/BHk+XouKnEJMvsE1x/lHoW23Qis1G0OQi/wOoBS1BKFWlQPdToPBFmprTSD6mL+uYKR&#10;JzEA729WSujlHVLk69HR5IyA7h0ufk6PTp6J9i6HJMUZLK+CZs6og9hG3QmiHySBqYAQU+959NdX&#10;2H8I/fJaEygq4SGp2wmT/lPQKjZIpbYWlQU9aA1hsMUJw9iWnnDLQiuNOG+hPZD+Wd11iXiCfQg7&#10;CZoAD0/MddnL7p6Ma9lgMNX7V0RXWOMIbS1cC4kOYXRWEYHQijVdhg4zU9X0bes++/hC6RoEgK3R&#10;0yJn/JmPSg+liSHT8MRWvQ7oiLMetqwRfcMpjclWpMWZxlZhWHtb/KZE8TC4L6Gulwpi3Oh9l0CW&#10;hH3zprnySOHQvc6oe0fjgqg7iacuRlAkSGAaSCHSsyxUhqsF8tQKP0hx+/8Agu+0emYndCZt29Gq&#10;fywWkOByJHYgRe5DSOWoJufGYnBMCKXPwklNArl0iCgw1fiP8kgEFV+gtKAPIdPvegI9gRdvk9VP&#10;yGYlt78IK434odBh6coG4159i6cPRfNB1nLyaR6g5etS7ixNsk0+7+CzgLpAwQ0nNXO1TWnP8sX1&#10;eMsRHiGCyaxdMeSL22eEI9pheJdPRl95heLU6CQ3wWv5SsxrcGLyysQepSrV0y8vQVcd+P8AY66g&#10;74phcw/mRjskHDrVZoYsYGfjQirFUoVho2M1DbZ29DFYSaMuhYEuNk5T838F+BDfYid3bN0fWEZf&#10;wdfoj6dcJf4hIa7gwRrizfeGlGl3QFtC4sYwOr5mIfyRIjm5oe8qGn1CGDr9EUFXfCB1ZfCb9mH5&#10;MSBNOrnupdx5g/cEbWzpFc1ENnELcoX3viOxYJ0tzjrv1YKoMNJoT802+Zf8ArveS4mm4Kq5on2j&#10;o1zX+pXrr1mn0GUjQ72THZnuIfPRwSKxHDBrAouH+Sy9nAiuDdLnqCHop3wu4fbelRMxnYILrh96&#10;dcNToWYTpI4Sp+BA64N405oJGfBxC1JB3prAJogHg611Po/NNX8DXFf+iuIqELDiNEZ9jhNZDn+Q&#10;fUw64uEuHRiYFBczOYlC6YEGBiueXZ/kEZJ5MyKH0W3RhL6aPYyzhg5bsS/d66obviI+xiNeE16d&#10;yALRlUIsvCGudId/3rLEXTlYTcvnvD02jFAjs9CqPzfwuuhvUeoKV4uDcdTpAmuMX+EW1p6hm/pf&#10;Re/claWc0ja8GLgiu+GAzNHMCa5FcBTPxn8kQZGaJYPV7eprwYIeVMG+1oBOBxpRsMJmvIfZh/7G&#10;Z1sONTohugYu5pY/EnbLDl4iP5rGwOJg7U5PQ8GJc6aGViGBR6FEy1HS/rbvDKSQ3n/Z6tJ2y7Lr&#10;wP8AwiQNgipePgR6mrMyMeEi0hedi8R05pul933L/kHKaWPQYnqX1T7jMQ+cl6qEyP8AjiQFPKMn&#10;/RuOvrastBsR2s9XLuy/v8XjIzV1w7pBhK+gZwgfMxlZcJuXL9N+l+8ilZ+UiayL6EDfQDNZoJaq&#10;PgTwV5SZhb/Ix+sdVqoLrGSabBbtCVKHhAicGcEziHRi1ywj24m/8jPmKbh16GvUNIDLxwgZqdtH&#10;3q3oTRMFhTxofgi5lyijpQkOZMQkd3h99xAoRfNw2kPGjbEfpL0eZl236Vum97p2bTxg8Z2ot1az&#10;vdJHuoDTobXt1DWFT2T5mK2S2X6Lly/Rcvpcv+Mlv5PRCnlEC51K07MYaWmOo9kdU9JcQ+e/kKqv&#10;xM63t0uGOZvUuOaLwvAXNvIeq0hS57YP2nPS3nowWMBUZXQnWI3KNw/LPwR/RG4tEd+aa3z0uXLi&#10;zmXL60TEo4nY6btx99ReyOowZdEViO9K4eigL8dCkrKcyvPTWXLJcvpfS5cuX0afpfpdhAzd89XP&#10;svDNbo35OYU1rSNHzrU+3OmHbLgocz+QHJJ4+jpTqcvRSLesFJMVcaw95j5OumLDkTI/3gmr6NUg&#10;3jUlhhw1mrOBpEXJFxJeWw/EXdAegLHqvr/cTFfMp6K79KZTE6Fxb0L9D70n3r1D5KYvAn2KCcz3&#10;656UTtTsTsztdKvPUJ3Z35UVwijoN+OhWViUgFgNshxIc0CkBly5cuMi1KC8GXLly/QZXMLaMOjN&#10;HimkCHwUxsXMN89/JP48sOhUZQvq+W6FxU7o66WV8hLDaP49C+lzAwYtscG7rcCCu2IhpmfCCX9L&#10;shPM6XeijmKQpioeDpM9qeM8GU46oR8iG3XbYsfejMpBBaO90JF9EhtA+PR76blkslkslnMvpUo4&#10;jwRSAtGKQU2R/wAogO4JeKI7878rPcwYDdK4S50FEZNIQHMDjEMQjKWC/bEsGLh8BA1rKcykp0Ul&#10;JSUl9Ny5cuXL9ah9oShYzd0FMqV6HiM+yMGCFT1yzhE5iRvF9kIy+g9B6bI1FEiU6SG1So+t9BJR&#10;CB953pZz6FErxKlHpJLyzyg6xiHyhMJDV7nTX6BVwzyly7PWhTjou9LHeYmJUqJL3rL8yoGUUy52&#10;by6Cz0NOsd7rXcmh5imrulnQmvkmEFMYe8RMRzfJFHH55ijmLaaui7Pos9yKdRHc6TtJ3JV0HZnZ&#10;ixXwZ2pbjoV+eXXhHAbdBK3pDNTyjpD334syhdABA7XQOWFNeOLRtCAPjBirDHqdTpQ9O70A9T1F&#10;idD0Lcy3MtzDknc9NJbjo9jog2oH1n4lNwxV5CI59VSnMefXWdidqdmUMBmFueiIwTnEtZ0Jhcqo&#10;vLPaXwlnRU10M7YY+ZnfIjNscAhiO10ZzYREpEm+DSZGEc4mSW7rMt0rXpL699esslkslOZT0i/Q&#10;EV4TgdDJKig2xUroZgPLqE5zQgTuMPhAVqibVk0qsXNV+kJqfWC+eH8Djz7hDTAxZOfhei3noO5O&#10;7O/PFO1LcQhXjrfejvdRL5RY7zD1VgqJL72qHEvGvkhli1pGALXAKHlNI7pSCQ2gjl1qd6W3Adhu&#10;JbwDDEd0QJpHxleGV6l3pZzLOZZzMfQKldKeZnmXiYXYnY6AdoqUmx6AYF85gFCAS19zmbmr3dKD&#10;ddYLAsohrgfn9K5+mPV0kDvUI93phoWcks5OtfQ7m6wmcIyqu2Mz7Q+qX9S3mXyl8o2iFiNWZeii&#10;3HSrxMLywilqdQ787vRdyV5gO8QFot9vuSwRATh63p2onoIl0qbx755xTFc+mrlFdHxl9KXh2dLb&#10;JX0CQdSAVFKMid5gjkht85m4ZtVucelqcPyR+MPZV+kGjMOmumsrqvVitNKaPJ9fvMwt59CmBz9a&#10;diChd6th3ZUaRAdBtkDKwrZnfndjvEs5/j5fhmh69GPvv0cIjBKS7riNpToM7zO5O5O9163EtxL8&#10;dKvHok9yd6d6U5lnMvvLl9HIeEQ4lHRUcdOqGEWEE6y1WrobpAS2reGuwHSSTM1nYoUdjPweg9Fz&#10;RDSB67CUjMsQST7Cfkf4SN5TC76NekNMygNHq94t5i4O70ve6iv0dZdqO0zzzu9VBM2XQup9xv6G&#10;jB+b9JA0QF2IH8fXEW9tlsvzL89G0tLRXxdqHSfYQLRosf74lxUInTVKamn+ycQ9Lm0ATEojFIc6&#10;TWIEt4AzI3b7Q9Fy+g9LguVg/FMXyfwkFkKlqV3Z6a0cwaH8dCp7d0WUe3oC51JO70HZgBYAFLBw&#10;wjwlOOod2d+dzoO9FOZjn+MOYh/psA8BBfnI9O6ulPUBfLgPZPt0J0Ic1QCALnNENPCCvchiLBj6&#10;V4HCNMcuj9s/xdeZf7NJpfTv6jNTFxYJo6FtfUaHnF9LK628y3mW8y3md2d2d2d30TXluJbieEpx&#10;K8dLvTv9AbkiCWzn6Oln2E0Z7AIIE7qbdZ8poWXHoL6EQMDH7U+1ly4kht0dIErfRWYTMY/WfeP4&#10;upMv9+k0n8g10ZYwCOvWNDy/iQv6zHmPu/XMtzL5RfKO9O7O90jBPuHWNMMhGd+pygsQMYXlohrH&#10;DpKXUwvQ4GPD0rC20ASvQWYdcxXXQW2C6Q1PvX8YyhpP4z0+yiw3fmEeD1mj5f8Ah2KvB9XgLX2i&#10;vmLGWeyPDpwcyXZ5RdJQcAakIsiJB0vVGiwB2ICm7EuMTMnXBGtSAQerzPv38Yr83+QNzpS5q6F6&#10;4fMn3v8A8NfafSVpNBMe11LSL2IwDtEHXe6G89BN4UX08TDEzhFUQGkxAp6YJRiIYToUVB0vpnbH&#10;/GZ3GGL8v8c1OgU3VmYSGLa+t98/+Gr7b6WYmzzGYcxDroY/Een2afLBX+rWJx0ASFRrRk6oyag8&#10;/H8x9UOs3nwUroVJfxfxnl0shEU6P5CEp8tiaItfQffMX/hO+0mHk+kDJLGNOUnoxl+ciR15fuz7&#10;RhYCXKwFQ59DOOfaMYaRgpYU2RWCCSC+jpqisz7D/FdI/mT/AFu38gbGb8NIcH0f5cf9Ln0X/O1P&#10;E0SHreho6TTw9Dp07pRIjtZBXQcw7JFdW7UtRmHp0i5h4Z9iSoYY09LeLEcmG1NHTZCGk3zT8f4O&#10;3odJ+dPs/wCQMqdC4iwuu37sZr9bMImhaIf+F/DPuP0myd6nXhGYnImPCWPBYBFsdC2UBTD+masD&#10;NSrk09nMscZYwUkwSIJBpMnpU2V0cGUuRmJiB0qs0E0eU1/D+Dt6fz/5OKprCoqgDl0i6/Rfaf8A&#10;hte2gjv/AEH9INSYcNfLiaXg6Mehmr9uid9DKMQWAY13L4jn5PFCq09xQXsRmyuI7qIlzT/U0m6K&#10;hixhA3JbIMvoCKM9Ffmn2r+Kz8z6Fr6X/A2xY+i+1/8ADgumDgP+nWPWaY4/2RNfqehGpbRY5wUu&#10;9LqRroigDZb5IDB0IBi0lhAuGDoXQtFXmhvzkE6KL5m8oCVmutdCN3dPsT+Nrfx4Gk63Fn6L7TrT&#10;/wCBoz8T0l6TTB4YSj2sNhIxhHJoQ7dwZdwhgl4j4JRcCNptaF4jK6C71guEs9CPcx30UWYjvmsh&#10;mY5i1FZSJEbJUFkO/CfxvuP8sFz9F9p/Jzf17+i+wPz9LZyLTFEv3ll9Eiu3+7SJeZssVThFHwqE&#10;BYmbxjdKZZNPQVzK89FSR4ga8mLukDeMKyoOSKbwhNEs3gUxTd0mngg5g/xoLj91ml4fw76az0LR&#10;9F0g+H/wN36qnDf0pLFAurhlS+jFT7USHXjiz7oDO6IDWywxMcFECC0IwdNAmKDSUhxdFTSLFq5u&#10;wuhtgWXhaxvGYvoQmsVvIgBhVcfdn1L+l94n2z+RuLH0XR/8Ft365TlLp+k16KSnTTpBKdSuMs2n&#10;ZjxTtzs9EW3sgWyCvdC53gPHkhLA7cWhLoR4QmNIcubFoWW8/XMnGwlojtoBnSW5xPF6LleYv6gz&#10;+UHKz9Hd/wCK2v3maUX6Fy/R7l+YdK0vzLS0vLy8XH0VDxxm3K6aMrLJjo8OhUdqO10r4lfwSP2Y&#10;MelCX9+Zt/zxkF0SqNgNr/E/4EYyPQv/AMMx/GJEGAnDye8wBMgN4xVW4lO8FMEpxKwFhJTmVC0t&#10;mZTK60xvrcPQ2X6Lp1oalSv5+JmflzT+j5w1denMOSPd0U6CK9NZWUlJTnoIvvMx4Sy01jbB69pa&#10;X6bS0tLc9F+ZeELlpfrPPr0lOhcXFRXVSOkLfoxT9DH/AAGLxM7f8yx/uWMy/wCJo/4wmFiX2Y/e&#10;IkS/JMBGbH8CU/kKFX7My77tcEQDxLlmeDTBF/ST/pEG3IWNool8QvWU3InoVRUTXL0BaU/zyUpH&#10;3r8RWfRXpDzPOecO/oO7prLxz1hojAqjzl+Z5Ty6PKEAZ8VhdNVnl0aJWVgZSVlJTr156a9N9e4M&#10;uXDp3l+m3Mt60Femkp0MElnaMJhCyUSorh6IU/op+rGN/AevjkqfsZ+YhHpJqf8AGxj+pkQifskl&#10;T7mholPCKAGTaPgxN9gz9EUzoYJ+1LP3Yna8zKdACNslNjoF4DoVgOgPrvrc9vQwZU8AfCFCK9R0&#10;DDWUtjOGJNGsLL4jlOm+RlUWLQdRpijfaOi0rHTnpIPMM5e61MBR0GvSUqXrX0Fnyh0LS3QeogHP&#10;XpKyvXrKykpKyvTSV6b69+gztZLgy5bLy8tLS8vL9ekBKysp0qQHpIqD0gEwshfbQY6j4sV6Ch37&#10;Sd584/sDF9+lCZJqMHXE3COybwixN/LPKf1GP9odCs/X/VgH8NEWDUwaj8vH984hfAXlxBxSgR6y&#10;b2EBFOIdsrHewvv0WqdG3MMWdpW9ZSAGfklIuiDJztM0APyJYcRmN+0dOYi8ugAHWZb3Zl3RRvEc&#10;x6NtaXxL8wycxXPQavPQZsG1DHXo8pfpILdZth39OWqbczyhlrPLo8uuehrdBB0SXlzoOhSEVlZX&#10;mU5lZTmU6T0mvofRFpfmCl+ZeWlpaXl4KW5l/WfRxk6WgWWdKJR0olErKwMpzK8xBLNo/WJF/wBL&#10;FP0MXgr9Brv7GLf252PlliL1r0eUBz0VlpszL2Zm+GNkMuiBACSheYZOZqJFIm4IYaSVbwDFQ0hi&#10;0wQMmV56GKbpQq28p94UXxCB5lAZ3lK5jG+Xr3jq7E1SzVAZzC6QZ67TPeX37S2OnVrMCefQK2bM&#10;9G3Mpz0mRnqV6TMh9Ij6Agd0p0HdPLotzLcy3Pr+rKysrzK8ysrKwPMpK8ykp6JfX7eRbY1k+lMx&#10;1tg6o9D1lJSftchvoBD8tISgSE/FTD9V4Qa1i3RbxBRXQrWUrz0aNZfmXN4Zk1Elt7NPD0OiJEhF&#10;oadeixGKIGxBv0K4zLzsjEi26UEzLzKpidjrBqmDKk8MpmFh8IjmHdCTItmjLc6T8Y/ElLWmSO5H&#10;vg7YS5srGkP26NqQk7vUg8od0tz0C6bX0POC5nnPKa4nnp8pXmec8+jznn0npcdUP0fU2BAvtsr9&#10;H7rK8yvT5zyhNfSB1F+g0wBf9HPxlYtl8eKRLfnE6ZJ30g0eChf6Kyj8oTj90SqAfYipAjD5ol+S&#10;nQAl9iYT8oRX84mdjLjKOsyZUeAHCihp6RVEIv6IMLvHh6R0LuQogkEwQ16ayFOhFSPfcIGBIqGb&#10;bWaIJqhAr1lhYwpHMJ+0unt0CTCOwcUae9S6+nylM6CBBFug0ZlM56fPoe+BlOnfFOZ59Nek6Lo6&#10;KCKU9G1GegyMzVrCHdnlCLsKdJHc6fPo8p5Tynbjyj6GSj59DuTznlLy0tWvSRWV5gOeg7vWP1Fy&#10;5bFcy/SPFr5lQyzMyYelhS4egaelBqLws/NIRw7XFE/ScwcFOjNiJY/KJikFPDELaAdYm7IRnBGq&#10;CR7/AEYF3wNRVeDvBP3MOJBcQbOlaMYlF/QwH4EhkZPmFmnRAtCGkcMuiLIDUIyaIDdBcI43cJUl&#10;IaMwPSgczuRqdFS9YWVmbrRXdCxomG8GMK3rA7usXdZXmODmWdEwh3wG6W5lXeB6a8zDeZb9Aeh5&#10;QtvDo+cuJsKEdFpAYS/M8odO3PRqw9J3xkzlPSB5wMFCCTk9B/iO3RSUN6P4cPpuJ6BLEiprTNd+&#10;IiJTBBxRMzAaYYde4lWoekCNkn/USyGCGAAj9mH+XRm3FusJFNeoRO/eRSUt9hU/sBGRB52r7qI/&#10;rJKodX9paU/2iI/diHLxidkB1q4c37t24yOl5ifuUFkI2yBKX/IdCJ/SCD6pJhse6HBNWHRKxbvB&#10;uoF7RBAyBnAI2myCC7vFQVTdDUCCvWJh0gkgimMwLvDugXohwsw21CcBFu8CV6jz6SyzqYS1ma8u&#10;gbqi6rcNeZmRIQsENK6SkrEBrFuZbj+ONojUh9oNL9df1b+nfS+jdyPiB0c0vzLxiJX9HH9cYtBX&#10;/R6Qyl+TypH8oE/sBD+6M/xgx/UmEaeBpq/KMQ2+Uh0mspHMJb0BGp8UYWADfnidj5ZbgXnBZWRJ&#10;gafrDSQX9qDNoEgHrUEdyKweqyA5UwKAWxEMa8StYWiZUnem9cd7DGBDIsYNYd3QJ3nem7MbwXSU&#10;i1awGA4dH8ooY074YYWgP8S+ly5fpuL1vpfW/RcT49+WMuX9S/XbLZd7y5eL0J/qOLfgkU/CZfLf&#10;1S5108mJy1kFEiwJ2l198rmlmjYCf5XH4DrkJ3O5jKPwo5SL/WMAn/WEGhKvanfKvyGfKMSEt/sn&#10;SU/Yy+50ePwEtIOWGhgkr2i9gZVjo4v8kHelrzES7fw/RfpXLl+i5fpuXLl9Lly5cvopTaAfYm71&#10;X0vrcvpfS/pFbcBBdHZ6rlxZcuXFi9Fyw/LF84tOCMFlsFlvMvL8wUZbXEZ+lin6WWfp4woyX9mI&#10;v+Ip/mSMIjPxBn9CZ/zcPjGnok0aeQT/AKTo/wAYbT26vDkhpfoPofTcv031Jcv6lzMztoCfNei/&#10;Vcvpcvrcv0XLly5cv1X0303Ll+haS3dykoA6Cg9N9Lly/qX1uXL/AJLXas+zSOnSH3+gx6PVn03L&#10;9V+i5cvrfqvt6fiLx4fSv0XBi9b6X6L6b6X0uLF6XL9V7sLlRlyXouX0uXLly5fW/Rf0X+QbSk90&#10;mY8r69frv+HxyYeWchK+tcuX1uX0uXLl9Lly5cuXLl+u1unaxCWGitvpvrcvrcvpcuX6LfRcuX6j&#10;/DddjhltFi/oh+vf8FJJ7ffez9a+t9L63L63L+hfq3Ry+CEjQDrf0Ll/RvrfpfSf4luUn0CH/wAE&#10;1hBquIHx9Nfqvrfqvpf1NNDTyZqzSl6kL/Cvrcv+eZWP9TMyU+7PWv8AKv1neaIp7zW+hcv0n0r+&#10;uFwovktcsaoH/rqDqgj7x/WNb/4JdEL/AOO2rY6BuA/dl/zk/lVmM4vpMWP1L/hm0i7Dh/46iKar&#10;4jyBpfr30z9Z/lE0GTAKqF+iX9W/4DC+AsG4v/H223K4gPA6P57EifxF+ktTkmuLPQej/wCB2A+k&#10;bG/Rf8k0oHByzVCre3/gv7ASo0kK7vtIy0/uhCIH9DJ38FevSUH+ImVjP8pQ/Kh0UC/lF0QPDF/D&#10;YfY4zX9FDpJ2ouaEH7h30PR/iq+mFhhDPAJ+f/EXNWBG1khX/gnoX0X0uWy0tLy2Xncluek+00sV&#10;W/ZY79HF4n8pBAIBrih/syP6yM0bE1ZZaCyCKJ/wcrgP84RSHwZP2EkYL+wBMsUftA/cadDMl+UR&#10;GMP1gpfC7T4Mb9gM/wBJl3V8E7E7jqEVbS8qV0foeHH2iSbQH8TP1Ll9LlzVQ6e7vHe3Vypf/gvU&#10;/wAhgHK3mTKWJXt6V+m2Wy3M7kWl9o+wksW/SzWfhz/gHVFIzYf9XP8Ap5R+6Sv9g/Uq+5CU/Zmf&#10;2AlHf2iYvwLpkf0oz/aOqFNRaeelCsU/IJP0spV+2g8Uf8Jgp+Bn/Awb8En/AAUDvF5edidiO1FM&#10;qV0rpX07iYQAFaMrG7nP2pd/+Ex6PW/4rXCyhep/m3L6XH53ivM73S10Qf8AE4/4HFvwGPXVm/8A&#10;fZ2/y6Au30jIB/tJeL/Qhn9gU/y8P8IRuhP8iH7lSKxt7BLlqYj+lHRUfsIlH4T0g/8AUx/uKMx/&#10;aWPUsC9IEFAHTrPwGf8AMyz+nC0JUvOx1hTKZT9b3+gx9Q9C/wCBcUkBper0L9G5cv8Ah6yPngfr&#10;+Dfrv12l+YrzLeYp3hZzWBNG0rwEugf8In/Jyz9PFIV0f+gn/fw4vIz/AClP7SdAbj9gyr9FP6ws&#10;7qVH6ToD/spX9y6C4B/nUn9kZ/gCUfkKf4S6ZRr644K/Whl39b0f/Xep+ovpcvpf0V1cQg7a789H&#10;0F9Ll9b/AI7rsTLvfTV+q+t/XVNty+/pGdMrofx/eXLy8t5lvMue0Y4jF6Liy/TcvpfouX6Lly79&#10;Gsqh946eYV2eph/nu8EnJwf+HzA0RXqgOXQHxLlEWNCSz/wQmvgI6b6i9Lly5cvrcuXFx03Ll9L9&#10;Fy5cP9FuLNovof5jWWo+c/13v/wggO+RFyxvoe1sp+9Eh2DAn8+oCx18QBBYLLDlYoxYsvpuX6cv&#10;Lly5cuV69y5XPXHpuNpevsymiQT3l4i/zwnYgJwI3wf+Eu+avYnbZIdAJH+eWojTFeA7EKh3O68v&#10;WoysuXBl+j36cYy9O71d8uXLly5ctlwnt0it6qpePQqVKlRJXTUqVKlSpXprpXSvRUqV0lzn0qV9&#10;GulSvRX1nIp2vAgobA6XlYpLD5P82pQNA5WETja0vCC4H6FxYyyzcJrKdW4zT6GSsv17l9BRIXGo&#10;oMHoEqVKldeuvb0esrprpqV0qVKlSpUqVPLjglSpUrpvKlSpUqVKlSpUr1VKldK9ILiIcUfgNoDK&#10;nQTeOKlBEA2hG7p55/i1K9FQJUWAZaw9CjroyOB6D0K5YxY98evG/Q4dTeW4i/EWy0YnQr0PVhnn&#10;13wPszMZGG4EvCam/oOn4dD0Xt6tOpb0jXTjK6gVgcXCn0+SnaXlSpXTUqVK6Uj06lSpUqVK6VK6&#10;Jc0CxR5WZElfwSokRKypUqVKlS8qV0rrUqVKldKlSpUqV1wgMGTIgfdXLMAApwHVUqN5mjFImLjL&#10;d3MEWw794MWmV4ldkx3hnrBKBd6yzvNsKoM3gr+kieyNYKvaGrTyhQifiU1JECkKPySxTb2ndpkh&#10;AoChzuVDCaSHX39P16aynqgypLQOhjLov16zHh9m76GKsr006b+se/o15UR69SpXpqVE6F0b2ozS&#10;+veVjNdNdJ6f3jNei8t17ej3hWVh0+y233wQGdOeDvFcPV/JgfTrHpBGWp7dNeW8rGmJfQI51DVA&#10;WpUBYUHfGZuA3jXoNLUhGYRhCXQLLi4Y6BAxKXaDHvEaHsQk2hBHe2jmWmoLFKxRqmN+RCq+a8KV&#10;93n/AE8sNHQAJEuGJT0CpXTUqVK6OmSpRKldKgSsRqBsQsZE1K7RMJqV00ddH6G2oykqBKlen2TU&#10;J21Vwbs2YzLy+g2Zb0RcqWhBFICYdbw9IB9BJvDpByXrNWEsr4DEuKl/R/Ppql8OmgniJYhoJ2Yh&#10;62kaTo3e8d4YguxHq0DHo6nHpV4IFNkaQ2U4EXjPc2DFmmTDFaBZqmwxcNIRVQmJIaDg5p6ClerG&#10;1gFv3ECiUYq7EYCl8KpXSZ/zRB/T0iQNek4iHZQjDLtAeVl4lcs/Ie/FAws5SVEdw3RCGrDDFJTR&#10;JQI1zNuYocFpYdwCXyh5oEbtGFwCW9lzHPRSVK6HCN2ss6INe0pWUCykzPQmOlnjN35+xbEyhDhA&#10;uVKlSpUSBKgSpT0A6J6AfVLZmKsGuWfAQEcER1V+vWMaAgbYVqRJXTTPtyZ3FEuiYtgYGiAfiGvy&#10;GPVyax+gIgMQCqRtDLUQtRpBabEy8UH3WYqTgIUJDsAgtxaxwX/s16C/walDKh1P+ht0Xgmb9lh4&#10;cB9kwpQCX6EuVwI2I0sYIXULsYqiQ2p1A4vJjSKAaC1cxaEQIeJF9Ebu+emYSvORAy2yB3au5QxM&#10;ZA5lVeiu1GpeywtlRqwmHrEsNyOpujQkLxHMc81h8ExkA6mLWk1o3NS6l3UNLMGwUKRtUd4yTcPY&#10;/PZki9mpTpAZSFqIsQ+w5aObKDKfZB0MHXj70Lpwzjipb1HjNQVphGp8NhiPaw8UT1ExweFzZhOQ&#10;xS9lxB1LplEIATXc3nzOAiPZCDnuXSYUizmYhXMYmJjqDB7Ad2I/64AmGVK6Kek0whOmniEOJYay&#10;qUQgViUYe/asGXxG56CFes9IQy38vFG5c4qo40r3s5UKopoQBCK+3QlCR2EDwIc0vKxSMmpggqiX&#10;/wBm/wDJ33J0Nd8fiandJpPHqzh9mh1fnz7nD7R00JeEHL6F4puHWbL94AdLBT2uBFiYfKzCQ+NG&#10;SDsSLGfKfBohGsCB/rFhFBxxioreKRUg7Mn2h76rAhla4bSyWE1KC1JTDmHQslzA2rmEAOcsqbCP&#10;JmGnfLioHlrehgmxIk8MyMb5TKpJWtbINwGxjokXuMNWaFriLfiYTidCAgWjXgwAUmkAwnTZLGWh&#10;V6gbMPZGJLlZBeO38pRtHk9A3KvQizV4Et9+ngguE1sHocyWhe0VgWFITFp3GPfF89ASYTsxqsVd&#10;yEVxpIC5dmuz5nii2LP8bzO/Hikq0RT+1P8Au5/kGPJJItso1Wm0DlR+eg09Cv4AR6vwOg4kHwEG&#10;x+hVseIdCY+5MSfGHRm2a+rmXcMHclT3p+MHjE+OWZ4wENsh2eAgZAMuRB/wgRH2szIGFTaoNdpX&#10;4gQRM6ob8ymUB03SeKd/E0hqs8gD7ZhMJcfulnkTPGASnvYR5UnbxAZml9B9YSvUkPTUqVKlSoCc&#10;QiMXSfp9rDAtfQnRUrq/8DpVmqq1qXl9pY7dFqPZG7lVuOSA3ic+ChdopiN6DcUEVZaLc/Yd5aPU&#10;eh/u+Jb2zOAhAYgILOYxySu50r0V9C5l6zpBZ2S7UA9pGdPq15sePQ0veZPNn3x0YMPWv24ldx/B&#10;hqSDCxm+59uGsT8yLUZOPBB5hQMLzD+Ew/07Jm31obPdlFsdB/uGJfsCz7pZVmAHG3z0iiy/viVh&#10;9A/hHrf0KAcIYHQhtz5ZhhjU0iS5Z0TldfdlbaU1KtSihC7WHoR4ty/1IpUmklWC+6fJHRLVst5/&#10;uKU7VQB1S7vh9vc9pUPQrp/pvSftdJJ2kWQhLuWdDzNugF4dx0Xd6g7HRHBHYl4vxPGUNojbCQCO&#10;1FTFm3VvvdN3Y8sAswUNhGXBXmdyJG4YpraGI1NyXFlQ9O5FjKYHAIsZaRlhL1wENTAS3l+SZ9hP&#10;2gbJf72eMQVwifAPQjwhj8aGL7j8xCboB6MBH0NZPiXuwq5qFeWbwx3mak14FdZuX1Kh9N/ULpQ1&#10;XTHGL2rpK3iV9BajN4xSSoVoA8o1xSaKMyLB113Jh62vhP8AT94tqaxpJnajKXdHmzmbjf2q0UfS&#10;HWudsnwy/c19kgvSD+KqVKOleoglEo4gDR0uARiPjIAO41me8V3QHM8p5y3MXlD8ty1UBpkGuaqI&#10;1YRuLtATDUT2XMiHW8tSpXV9APLM1PFnCmRfBNxluL3KOAUcVEUmSXxiKhgAHfVNfO4a7CHhaCGh&#10;ciIBTkZWDtlG4Q1NNWamYFCvMHNBEzFW8DylnMWcwVzMc9K6VKlRJUB+kM9LExIlMVbXbFRpCuKB&#10;lRGV6BhQE5FtC4BozYtsI/8AW3gBCEgX3UECz7tK7w0KJLLpuCc8HazXYQ/ClSpXpKbgbsHMAdLc&#10;QfHoABDvek9iex0judROwn/UnYdMuCzmLOfWvpcs6YlEoiEvBTAy4tj0HueiEvzKeelHSpUrpnvK&#10;yo0mtXsZxnlPBCnVD1TvKlnXSxTiUdE7EA4lTbpqV6b6XBlvMW8y/Md56kWf0EK7k7sd86bJhbhh&#10;OliWGoBPS1JUomcQXd2MFMO6DBhkI8LsIYmA5oHzLteV2NI+NFOTFv7JFFMMZQ+g5iEa/BKgSpUq&#10;VMZJiAV1xf1q60SiUTHTPMWwzzLT1Di8nfncnd672YWlaby3Epx1J2Oobuzvx3usLsPTkQBYR064&#10;wgJjnv7zESykUQWWzPTPSoHQfSv+KdXpTMSLJe4MQOoSVKqVEgvkfJ7wlHXZRaawjOMGuG9czLPk&#10;3IfLRZ0lyY1rNHD2g7RXTm4Mlkj8+4/USV6amEDUxh/sK/8AcvIpFDYD1ZmeYtzLYW8xcFvMX9AV&#10;zDSd31EkuJF5X9aEREdrojzTzTvzvzu9A3mNTFZ94Yyh6EBymtYtLHcj0gfeGVKiXKfRArUrz2VZ&#10;DLbcB7u3DGT5tBzK8IUaSaG5mw5jyXA4IFfaQ1j6Y05nYhiYrqrq0C4dWgIc2Dje0FPsmPg/+2RS&#10;XVubcu/5leivqHoYk1IkHzQX/qZj7dtci9oK5h1ipuHdYQInROq5fl/nmXphscj4ZVpAZVwZDWB/&#10;q3OWP6AT3dYZMdDoqUypUHcxxf8AOOkfaMIgdIAfZfiUymV0qVKlSpUqVK610qV0rpUqV1qV/wCd&#10;UrrX8vUYkTWMGMP+5vGpBaCWHxIY8WjfVhiybYsZVElRPRUSV0byhzDdcDzifLWTLhHA4gAKTVAL&#10;R9i64mOOmJXCUcSuHSjiUcSuHSrhK+kI7nQrFYrHnPKWuV9B+3p8peXl5eWlpbodiFkmJaegDseh&#10;vtTszs9PtTtR2o7UdqdiLcTsM7EvxOxOxLcS3Et0W6aZTKZTKlMqUymVKempX8EHolxjp0mEfI/N&#10;NCKB0aKY5lrTRCnsQYsO59UuxbtPgz/hYypT1mH0nc5HdL7BxFfc6VvQO3VBtOrKweD/ANm+ty5c&#10;uWy5b0vpfov030x6KPRjiUcRLtApUdiVFcI8UK31AKRgj1ZNZpJiYPvfzBk10hlsKzCyGAeKLQrz&#10;B5gLlIDMIEMoplMqVNeV3ZNnkj/9M9TEm0SJEJvRZfLKZ01TSdL0CQrcD3QBfa/chY2DSdeYNEqF&#10;9C5mnVMXfoVK6a3iYd4Q/wCjmXL03K+iX0uX/GuXLOpTn6q/5XP8o+sYZ+Bi5WPfLLCORYrOuJaa&#10;N5YGsDZZgjNTKyabi5mh4DLGtdRlmjo6BrUZl4dqIrMEvqsKKcfNh4INstY92iVZFoQwjjlg2Mw3&#10;ECVK6X9th+Uj/R5jMEjnmyT9t4lsjWBCRI8D/YYKL/Fy/wCSQte4shrbg6BqwEtQtLGNjgvJhb8E&#10;T7xSpGtn4wMHer0mTH0IgE+XB/eE/E+T7JjD78EQofMOiVcNjip8QkywVdVvEKfRsCfg7z9RSRj2&#10;P9hSu/Y/1M5LZbDCFODDVLRdFSB3sgB7qKX2chpDGjB4/wDUmSAjmZhoZfGE1NWKYpVBd4pj/sJb&#10;ASMaIbqU2uzj0BWQgNp8rHqFjIeRGucPzAEEiCdGnelOZfXuXL6XLly5cvvLly5cvr3LJfS5YRlg&#10;H0A1z5fiCBA+YMbuhMQvaS3sBj3YoL5Orc3K/wCsmVJyWVgTfmfmCf8Aamf6fhggFrAX3Ih+gB5h&#10;JYwar9KCDQ8I/wClzL3z0xSkPiwrFb+Rssr3ci35IsCGybGR9oCdKYLjbNkAfkSJkj/gViT8rp91&#10;bYYfYsYG2hOhG6LNAgRLh8IGf3BTbEikHzKtCH4Vc1LnNmrSvtLAze7LZAXx1Yt5rCasA8aT9jEz&#10;E9KQRJae5pxp0Ihf3ytvdqEZt7NRvK5k9wzSfjPDd7AQg37rhVD50oqAaVeCM7hTtUYs7vBFe8Kw&#10;gdjCoqfIsuqLeA/QkTts+xJR5KDk1hzljC5rnkvag6v3jD7MGH7Uyx+QLKbNDSyC+zEtxce5x1Fo&#10;wpD4BgP9pOf7iD194lSAH/alI8QKn4yloYBq/wA8p+4MP8hne/KLftY/sJH88MMVPamU6fkmiIPv&#10;8mDL3JlQfLZ/nmNLAhv2peGS18Qg9fgAXpjgXuYZxFbF3+T0PXOM/wDlNx0V0I0x5ephbzQmZYD7&#10;kC3/AKZmZRPloiz/AA2i3hQ8LA/79415gfCwPskgAUNg9hiviJ8kDRbwn7i+liQBQ2SlUsKPfxIg&#10;9fY/4hrd6foLEr9KKGt3gO85sr9DVM6eA6A6hfsSV/cSfo8h0L4P6YnqmFP/AGfuSv5RZR+4fhgN&#10;Y2L9kX5IRH/BT/kIJ+hh/ic/4KJP7kn/AGSf8vKv7yJfoesAf7AsH/axc/8AEMuW0n9pP7qfyxOp&#10;7JMjIHaBcIgCpiE5E9mEkQh+kso0htPsHpJP7kE10AUT1ifdmfei00/YCG++X6YxEzfceUfiOVMq&#10;xCAr9v8Azz+538MP8W/uVf6H9y/+D/ct/gf3P8BP3B/0mDSC78gf1LoIvBuIL+hs/wAGIj0QFf6t&#10;4JZgjKPtg/LMvxpj8pCswHc5n6gkDi/fVL9TyIP6FnZ6IyCYPRNIcWIBcuOHosTHTfZvwQGposg5&#10;kFFQVZ1FIPRJdgF40DAreNrpC1KbCiaiu5WKWVuqrY4iY/ml9eGGKlbZCZMJEaYEO1UN6Mg3WIze&#10;DdcrpXXAzf6fmHL0H8W3mX5jToRb9HFv0ss/oz/g5/yEf8Ln/MwD9LAv0Mo/Ryv8FCmiLmOIxCoF&#10;ehOwnZdEyNIDodQFOyKJO1Oz0XZlcJ2p2p2oMwgDaUbJ2pjiIugs/wALy6Fix/8AQZ3fz6CL7fP0&#10;iuhP7wxX+1AehcA+xYf0FANCeExx1gGXpA4J2I0aTOY6hX7dJ25248cZFLtYx9AxtzEgghjyxM88&#10;ECGnVckBelgCVKlErpZ6bOlNbasTKfrf+E4/j7yvpVK9NeipXrr+GUj1PS/DhQRiZG73g+E3RYzK&#10;xqFEUk6suDpaTvHPELDkIV5xzO6Y57Sag7kbQO4IxM3fBM3BBIBGKBel8xtadOqWSkAQ7q3MxvMb&#10;yyLZAHN6m6hVvl6Jb32eMJLrjD0UIwJ6CvRX8S5Vl/8AwR9Gjqrqz7ZKD25gc4Z+xGGrZjtdwa4I&#10;J7lZl/u1IngmoU/VxA7q/iJfbwzHb7ENsFcpVWSuByQGvEJrxoMqVgMo7eqBiNFyuEIYTg8nO5gm&#10;bpVssSWR/tsxKOiL20XESY4akGH5MHwY6srpRKMqZ5i+8vDuIRO6lEAOh3cehJHLDu9Kdrq0O19G&#10;ak990G+qhorUzCZWVMOJDowE7r6wkluwnadZH/uS6F8Ms5JjhPf01KlSmUypTKZTMypTKetP06/g&#10;p6CdT0qlyENsHaEEZprD75mcX2SPJn3b95oNvm2q6nyovbPwEsyTcz3nEKwEOnYkeKmMcGflNy7q&#10;7wI+8F9rgLvAvyQW2J8BEW6rT/vdiaQNJNUfZ5zKlSpR0qBKJRKcSsrKSspKSvRTllOjynlPOFS8&#10;GDB+ZkVqJbMwwcskLIVBBDRackx7znr1288mFvgfmhCIYAoCB99QtdXVnZXHwKYpP+ulnuK/R1FR&#10;rM4w1iZgM+hwO+QXvg6CuuhfCL6wBUT/AOj6mhxv3M7n0gAN30770wiTvPTLB3Zd0Y6QdwneOm7h&#10;0jGVU7iCGtkFLo8emPRgHUT338ETL0lM6VtuUsFBrQ3lqMTTzKZmG97VFtuUUigIK+G0VJa15Zfs&#10;HK2458xxWpEYp/caJV9YHuVXTAYxXdJC7HeQSq/KBiiJB9pxMWszoRmTw6QvsT5n+XWftEToBDYl&#10;BgbGosVDV7rFkfjljhY2ubKYwDHYYtlS/EQbwX5JRv5R4eNL+BhI02cZlcb6Wy4S08wWeaWrMOIZ&#10;LZE0O6QzpL6VAgChq4aHVF1pkncQx/imP8EAuBfZDaYzh49BLW/5cY2YySmyte5cwelnYsNgbhLE&#10;GzSN3RV6XYlelWV6VJToUlZWU69emvS9Fj0x3YiKwp13lPVejqvR6SdoZmzZpD2KGWaaAGmIQqap&#10;V4JTFJmFu0l6+0Is5CPaV2nsxcE9240QY47kqAgbQgUuhsYqXWwbyGucr7maGw1IO2lXNAoQyuVd&#10;TLDtUqniD0LlIFwhB7ln3369G/8AGPxOtHmQBiaCFkpb7I1Y3NDCvJLncMIqppvFlVQwT8GlxrNb&#10;TsmzNbi58HSWYbFwkEvlJakqz1a5YuBF7KzB6ZqPJc21WCFTBake/SM7WjNT2w5AoWi/RbQeIPpX&#10;i1fwNsPVxr4Dqt4G4sN/oj61epJSd0dvEWyx5EkiLMG5j4h9B1iOGIceTHOk1IK41Z1+80RrKnCF&#10;9DHMVMbocyuiUMBoD2B1FZzCT8v8fxb9JN6HQSpp0EU6HFLe/wDuEbQAJRW2zKlbJpV6QpwgHzmv&#10;eTeeGWGw74SbiWnwjOvsnttPaEneFd+/og/ktLPEKbPBv8dxq84GxB20696IyOlvCiCQxmsy7Y9W&#10;EQ0ePUztA/bRYjMTmGEGcDhgjmn+evewRldpnqN3fEYmaxfTSFwXr/h0oMWub9TWPoBU+SarJVbM&#10;XF1WGolQ/wCxBs2rnpiCODz3iptoZqc2B2SkXOnO0AgFZqsjcSavQi4WWtrKiCA0FrVlD18xjrVo&#10;hRV7SW5FANa5cRB4Ns0NJa6+AldFNDRHfAuflfymNoRcNQ0jGiEeYR7QPjlT8RMZ8Ll9rj/6Qy+x&#10;YpvtafITjcyt7lTAV1Ie+6MC2Gvk2gKJq15IhZp2vkgdFJ0HfkqKhAhsvhpZpGN8aSmleGa9RVhi&#10;bZBYPkQ+2eipUETQ6nSwHQS2f6UEM18hsakBbypNIsPsRjr/ADGLKZpahCazxkBkBDGfU9UNe9Y8&#10;RRV35PPA/EFd1IwovZBuyffM21LTDnI+GM7YTvBaDtCIXs/vFViPzazGmJvImktLY4Yvm1B1p+EY&#10;sqrvm4bV650IaABrmmVCsgAs0M+x9C4Mv0XLl9b+hcvpfAsTDzpysQH/AF+oz1rUijWASUgwt5sX&#10;+lKqM3aHaafFfDNTUrAc0/ZHG7Ep2aEAe6AeI23OPZJvUwLTL0N594WxuTm4Atg0gBfJiKmIcPgi&#10;DRArtE+2da9CQwePTeC33bNRZA9iZQixIFHFjr9G/wCGvS3iQoRNcKuwnkFLKiQ46PQ6sHypd6DR&#10;GFJdqCHxCK9UwveGv9TMz6AgM+Mz2koeX95WvOb8GJoQT4gVW7zWY2s7tcNtYOjdmgigHY0gdABY&#10;A4FXskrpQeAE3Qx3EuOwZ9n9FfW/pX6NJgOLnbH8z40II7IlLmyGZebD8Ih7kbyl8CM5m1FR0Pys&#10;zSkneYWS+JjbmicMPaY/FAzcgy9knHJCnWGke1yK6Ar2Q0PHqePeH8aX6fv50/EqVK6Wi5jZzNz7&#10;jF8ebhLn0PL+cOhhylPpmrGu4MhKOro6Okwl25n50OWF9lWzCUwM3bmFSEe4VOJzHjDtMiVysrmR&#10;Ek7z7bga2zSZxeVzfIr2ZR3rGQCIY1dZJjmQ3yiWGueIxU2M7qh73T7w2eJrjBipbAA8Yr7k+BgK&#10;JymVL/B9ZF+m+ty/QDNqLlwjAyETwMXtCt5qTxIXmiU3qTUAhPNQ/LmJ402syLA3MqMFJJKz0Ls7&#10;MIvWM+I1LgySl0TZ5IovcE7rkV7MekAS8rt0ItAnnRX4oF9NSpUVeaftj0sj2+wn3gBdCYmfTtUL&#10;ZgXyxY/orL/hLizM2gTbvZJ7QaQweh9LYuV4F6y0ZHEwwimcQhVBawXMBiVKmFgYoivEBHijA5Sk&#10;qOGXYtDCZizf3KVGkHYmnwZo+XpvrcuX9S5fU+1BJmCBWUtHPs5eVQniw2ikJrK9VczcLsj+VDzm&#10;jKGy0W5gh6u3sjlKmjxo4CT4QoytSKyFyBZ7vUlA5WT5GMhro+YgXUEH4MModdkTptisBw6BAFL0&#10;0gH6SB7Idye50hUk+0UFQ+LsS7PxnZnkqFwiyftuY0dx5CYCyq/B/G+/Tcv0FJCzFBrq7JpH6fDQ&#10;dT6Rql438DBOQVCysitUYDK4aLzLiHneCJUmxpwmjCuAuoGCOQxikZmNXoNV0qN8LJaNEAUMwyjN&#10;QdRA+EzP3v4Fy5fquXPt014zuq0rv52++Wx/ZsDTQCM2xBMUVqoaCENHQQQPDYbX2vLDRdvEE0ZD&#10;GvekbH60+t0+kdTMOp8WWMXJwXzmaxsz5ijl/Rv+EuXKfahOJaWU1hbUIdXoetqiNeKXmw8yq8B0&#10;AUgvEPoJsvgsygwVsky0em2Y+1RsgiUwH47arF3zDeUfRWZ01jbOBqW6DtXbEuMgI7RuAAvlE82l&#10;GPXWt4L0YfCpeBnSKZE0dLTmhgKPHQX6bl+m/o3L9H2yKoIXy8SJabxv8OLBa4L7kqvMvgTlw1qB&#10;KPNoXcPDCd4WVGstQfMHXCBK0ySW49eGHz79khiGqpt/AXWZ/aj5hRfsLIhgKt5BY9Oz0xY8vRcu&#10;X6L6X6Ll/TMV0XuELfGrDorbBPD1MeqnYELiCw3IdtjKTLvmH7g86K+bIc1KjcYfENXulQKCjZL0&#10;QziffFy7CQqAYnihA81DnJzIO2LmIQp8QqnlV8x/sOJma9Gk8wJy7TDrL+hfVf1PuiEyUFrCuUWu&#10;yzRwRQiqbBftHEIPvjbo0H46wOHFJh5PWVBYB+JWk3I2+2M0fY1dmC29s7Ul13z4Tmx9G5cvrfXN&#10;AEq+0dC2T92joEhND94aDYHt0r6G5f0r+i9NwFMRrN6iGQ0ek9Hrom0B0vbeoK+gaxJRh4D8wVyp&#10;IGWjFiYNpk4C+Bx+I3zoH3ZWUyLEWcq/JHEpGHW1X2zOQIjQLxVp8xOHlIR4KY0bPMoYILaJ9h/F&#10;s9NxepULUo06sQBME9iGwaxgF5IhEEeIbMaRy1HIcqKy8M05IMv0akB6R0XciZNQHkzhPQ6ue/p7&#10;WCc3BAaNvNMv76Q0OmfXXXPRmvy6NqzD7zRFjxmOhWep1eF6LNvp39dYsXWGUNLYOYki9Ael6PS6&#10;RgZT3shnvhtOaQEpAMKqzvBAZE71NXdHvh6ETrrRUUcojRCRXioQcZpLpnmoYWw3qMS5sK8Sa8dQ&#10;gqQRsa1KZDo+0VyoNuIxOCm1xU1UzezSMwtKY0hw8wN+8ucvpsuX9K5fS+jaERR9lpC3cUg5T+Tp&#10;VswRjuFiuGLGUFrbgwNtIUNIMQiuE1UUl/Aueco+YjZE/MBNd3ksjE+4HcY+ID2gnyDWcH2E7fwM&#10;pbHQVMntAYOGXcgpiDN3xBg/6DpBFArud8NH8TKlmV5cEVRg2x3mTd0OezPaijnb03/CuXL66sBk&#10;7JtCV94D9oHpMVyDH0bAQGHSUvVowYSQxaY2+oKx7E0UdhJg+UAeyGRljFrPjzFotZXR7TcBONQL&#10;jjAhg7sumfNTT8T7b136b9F9Lly/UzWGcg9K+wMwbzIAHcQD3GHwmbYHkXw8ymO0QpFNdBwcENni&#10;EfAQFnhbXiJwAYuCIviPJpc+MqtkbZnyC2THqEWVGyc5laNXbNdELmga5zU4GujAO+y77ARb7pP+&#10;IRd12dVUxqE1L9HpkBTu22SB6VX2o+7q48zTbMqPC2n0L+hfov1PQoTWQGgxBMeepL3T0Qhx0z7i&#10;4w+4FGpg8gjlJbsIpgMO2dyGiLN4pzK4NTVDlyapqDbMd3NMTREMRuBAE3IicyyBBKSt2KhkHJqd&#10;oh1AaJbBbXBN73OuuX6L+jfpv0M8pD7R62nveBRjQIKL2l8zpEst76UPBNqFahCVRYF5BITGhNNJ&#10;nmmHyzW00SR8tozs3vmBNuximtg/dowEe4mrSGGBR3EaoMoaAG2wjPIidtiac1EIJq0DwrGE8fCR&#10;opG5gVGC258uWOrWxKtMA4VFtfw1y5foXrvkHhk3yVDNtQPWTtAr4hmiQPKmlw0vLuy/0APeEHZE&#10;GYrb4PtCboV/co48FMT6hfCQcCwpmVgIsUNgzMLRStWWR4CrXduCjZhSyApCnuGHW8veZfIhVguI&#10;0ApbftxXJKkhRmonIiHvKoOrbMyIDwhBjVyWXL4THvmZlTQ8JtsLgxlLC0UB0IX1voy/TfS5cv6N&#10;hmHugWpeu6pXWwh2IyhTDHEMgwE8WBaK5YhxNA8SvKNymJRjOwIgXac7HiOhtqDuZSY4FXFHnyld&#10;AcuQzmoNcycwoDUiWewgDWow3JZrRKd4TM1IPc6FzSqPuqCwUkw0gtFHCOz7ZBOqS2WCbQ2fLMF3&#10;L1y3rodC/wCi5cuX1fTfS+ly/VcWL0ULmrH1sZlYH9RD13zyhE7R+V6scXche0vOtXjMQzNNrU+7&#10;C0kjs7V4lGsWBXK3wQlJ/gR37jBVtfPBAO4/PCDsGOye4RIXBhdwcrwmYhmohrxp8NT/AEb2ItIe&#10;F9uG/wCnqgqTs5sJB4QJpors4zDUk0/XF+q5tL6kGXeCo5L8EEeWQEMIfNuDEEcZcu7FJxswjB8v&#10;usMWFxieLcwHsfjoR9LsL8yg1IHep3i+LuRyo1TwwBO+EPbK3hpikL7sR2cdCJA31aQoZSY+W1y5&#10;+e/PJKy7TxNBjRMWqUIKkOWdy57lMeF78suO+5tly/SRf4K+qRQKwVqabyDqzRNpAr1scKDiiETh&#10;916Nr1/EQf6wpKlIC1gH9C027TEgDs2ZMF+7KhYB8He+Yp86Uej7UIMVd9gaG/8AYSL4Q88iruHI&#10;V9mfMf59BeB3k/DCPTMLJAH+s0n++4hXGZ/IwaARL7ocgrpR631LLl+i+t+m+uk03zD/ALxszu7r&#10;Eqsr8EGduYiKggsMOcyI5alJoPRkhsNgfaWFtX7QKyivBxC/FgMtulO1Mw4TYcYPCaEA7eEJEh7k&#10;jtxQ7eCypmslMtYnJ+f6w9civDB9X8udOQYNOTEYrQ64rnfEPpSp0wei5fW+l+m/W+ktDCUY7x+M&#10;1jmujHiGg+hgCz15dCoa8x0QWBZaaMEdmy4nfCPVdQu0vaug35n4SllEvuwoYpWQOOmNGK1inMob&#10;ZgQCHa3isQWHCqiijaVLhCeY3q1EapjWaIKHKyJDLScEfvsBmKxcqmGmHWmCM/mmLxcRdedcxRLQ&#10;DMbr01Y3Jkw1cCsUzMw7+hKJTg1PmGzddVaaMofmh4kEhDW26CX0vEv03L6XLl9b630ADAAfggt5&#10;0d2UdwDLwGTQ5hM6hlhHKrFipIljykejoL2lb7RNqMqUSrfsmXadVvMosArzUFEJLsC/clmODbu7&#10;kMXEuSPh+I68z71CdFjFHSBlWOkcvBKjpA0IBHkQxTHXXuhpPt1rAj48xyhJQbn5jllx12ktT6Yv&#10;6Fy5cv0vMEowIBiz77OA59ESuP3K94Kg2ml9oTTaA76zFzQNB1oRdBp5XU/tBJMLiYmmRKAcxdmr&#10;pqm1DNrxEMgcH3OgLDB0YFi0xwspIBEY4pApJRKpBaGUmWt+YEk0MRB6RV4hbUM5B6ly5cuX6b6X&#10;0uXL9Ci20ZfYF/d3l3DknF1UHwBuuu0G0jgrl2KyF1I5uABAU39MPnATAzGCZfbvHNAskczKPmNW&#10;2jPKFrqCZyC7UNkPR4Yq+zXTDUlTtZjmWu1wG2RFMBbE+GIQisNBCLBccRc0CprAgzkIESmJ4ZpR&#10;pq75WzcS46PJ6X0uDLl9b6XLly+l9F9e8urgv5ZcU8xjGgIaD0h6GwhF4UEHXBecTcZj7KBC5ITv&#10;6XHNztG1lVyzSSsWgh4gqAa4VLyza+ef3onYF7pIA7pYItLDQwdoZMuV9vlIKXnAIIgb7jEs5lzO&#10;swusJvYwcuWyzULnnfL0oOMujfpGkJIwpCvzicfUv031uX0eguJkQX9AfLEPNQ5WsEXkh33sDpKI&#10;u+xZiKUUdhLtuPhlSulQSiqVvwIuRQobaMttHOSdLiauHmAPsdQhsyi3rNdeljMKj2RVMG5MO6Gq&#10;CBjIhbLaIMCxjL2AYiYlzMydrysluNd3aEUSruKOFgBmhELRH2MuXLlsvrfqv6Ny5cuPSCV2JZOQ&#10;48wPIl+kBy1Roo2l2/sdOJUTD45AtLG0vVS0QasFzyLHQ2hFlgPVQ1qumqSes06/HvUwfd+e9T7A&#10;aCVaYlYtcqbwS6jytGhFCvhLJfvUzieFTOXMsGMSy7RlwtR7j5VHNR1u+hTBFBqBGywxJCrezU0+&#10;7rqobnMlb0NJJWD3k/j0X/D36mlmAy2EdtBiUPSjoTgmUM5+WIkyKGPlgxeSFixNmDt8QqpUqVE2&#10;l57kVBB7bXF9cFFg04S44GkIRYmkJOYUw+0EFlhN1LIkywZ/uSW8LDsnJYJEDr/QRP8ATR/TCBdo&#10;S4qV6zt4qnzHC2W5OY4xJjNyz6+LvLB9V/SuX6r6KFy0u5Me0ywTrqvn9MAtjWEc1iYgyuJtgGBQ&#10;/TfiTVOBOWObBVm1iGa4TA0PeJG732o8KXTp7hCmC4zoqC9KhuK2igjcOxLQmRYLGViBfkqD/qMR&#10;bvUpvvFl0O7Dcq9gIfOIydoFMLh9nvK+5jBtIeOhjXp+I7+kC/qX0vpceUynssI4jhxr0+0CDl88&#10;0ZJeoQmuejVAFbXYQ6gjsgRdQsq8NlJZhle0R6QsQKFHWAGJh6AqIlobfheCA2vAqMyBdZxFBnLa&#10;KTQ6F9Bl+3wb+jP8Syp+xZmU7NJq4PJ0PLUocAjXsdwqZ/hwCZZUrQxL9N+i+l9Lly/UvS+gYlY8&#10;mXuJTcm+pD1gwykJMqBtxG+UhcWbXNlsHSguSbLiwU8WAIY8Qb9hEgsoNexW0c2ZPOJ84qv5i1Tx&#10;bfLDSOE/t0ger0smXBXDUrdV9fwmQZdufkRohhTYdNvbkthhPF+SY8svM5jEM1Yyq9P2lIahRUDU&#10;FUjSPkI9bl9L6XL6X6Ll9L9eXYS3CyjjW35YIfdbIVKdAaCL4QE0x2fiI7PxT939GN20BdIXVDtE&#10;gJKcSmHOUpwmQ7BlkDgnxgShmg67098IUukR0moJsyYDhX7TuYP2i5mIePNkEGu07gwa64QfRfS+&#10;t+q/RfS/RcNLbX8TBsqtiDvp5QAfTHB4xie1mpAqMQT4IhY1ARwSrMasDHl22IHESasw9TwQB3D6&#10;88StLBJLHYJ3eTD3HWUGH0IaMO5iM+2sLrCN46xLkUXsxUspQbjNM04i8bhutNMPk0lbeFYwdLN7&#10;JDIiSuyHHatUuaItiEVbHd1S+1pVCwukzcvSQrbkTL0GxBwn5cZv+JcvpqIV3OxDL2UMlxj8EPmr&#10;ARPT4pnEidsHERcNcanNpH/ISh0EPCRNaVLW1vGteqsKykqBCFb1h0lKmEcZQxuKQXYMdoZjGzRh&#10;H8sBIUZcOqGwgWyZ4mxSIE81C/M26Bg9bl1Lly+l+m5cvrfW+j0lKjAnYYHmVky19AfQG1LHQYw3&#10;LIt1PYRkfozqtoD+5tjzx8lQ9VjSaY6qL7lQWT1utJmIfK7rdhxltcM9qZV8QJRwln4gH9oQQHZJ&#10;BILvLOlAnS9QYuZQhKsD9yhAgYjjoOTcU26XU8db9N+u5cv0ZGsRfaD0NjgYvLfniGakTvEJTiLy&#10;meIQ7SA9gmQ8ioS8hT2lTUBmitbInPiIL581ZoixY+qY6KgudkLJcXpgCfyEgp7k/PRyyGiDMqCB&#10;7PKJDHFROVm1vmKHcT7wz/klOU/sHb1Y9F9Ll/TvqIS/BhHmUNpT/LCH0TQnPDNlrszNw4d2k0pd&#10;tvEabLDQNuxIAavpGwu4LAVtX06vPeDeBV4hWkU4UO2jbvB3I/RjQGo0NMEocdthjDYCozSHYsl9&#10;f2ITI6b3qVZbFy8Rbi0TqTY1WgbqATM9oN8K600ys/B6rl9L9Ny+t9Ll9LhlZ3Jm1znyuIrly5dY&#10;uaR9FxcH/ZbN1EfsZIfdFWfjOQT7UTbUBRtZ16D0S9WK+4S9WqPTJi5gbvg0cFPBFJVOiTBTvKiB&#10;WhEs4NoTJmwBju1NSOQIV4DEN00DvUsrbv6rl+i/Rcvpcv030wxghMq6asE7DoOoh6R5gSig6VvX&#10;Y3ANE25BAdPOZDGrBj6kSIViFpuXA6zBGKwaLKclSbjMjiYu508kUhy6yd02mlyKzinUgKJDcKpN&#10;TTQuIqyItoGEPRC20Y1daR831aXRlEIVl9VjQBMptwmupym5dG2BK+AY6tzanJdq1gbCeYP31h8J&#10;ltNwncl7I3SCaywZjU1LekPNrdg1uVJktwuyhKJ1QtJp5CfbH01+q+vvLJeOl4PsH27o23jFy5fo&#10;gmyx2Sdn08kA+9i+mr4HTKzzdgX5Ye3CG+iRNygNoCjcFzAvWMvM/kQB0azBNQLjcp38bfxF9Li9&#10;LKYvlEeRPnfdh6k6HQt18ITbQcMkbrdWoyTS1iNZShhjUJew1gENSqy4ZXLG5COiAgHy+85I+LA+&#10;TAzVkS2bygjDKWEglx2UM2QDSBfvh6y2M7lh5T5YKjb5DEYLGtmu5H5qjY6WbkW0mxgvV9kOuLG1&#10;xCGcB+MVsRRjXMUyRE1WKSvh3lG1lMtN92Xe/hFAIfHRDW7Y33IaCkdTLURWZrfNiX1ugcdFy/gF&#10;y/Vol0Aai5cuXL61y5cuV0Z6gUFfIgPQCOQamIVgIUgdhDHYyBKhrLnkyv6QhVGD9kAEI9SKRrgj&#10;VMRXiz7n1b+otI7WaTWMYhe4+oHpPfGVEaR4RvUP+wgoAy2EgZHugutIa0dt6Q2NeC7xGgbowJ2t&#10;Awk06flTy9YQvKLSuiXgRJKeOfdIUoXa5tfmJU0pbxHVsPzFnOfysy5EZo3b42CQ8BETnuS3+RBF&#10;lLN7sTZqN/cmifHxhNIqeemNrgl23+YDCo2FtoQq0bpCV/6ZLmDlhaIrxEEMw+YB4ZfYiyi6T7/x&#10;tXn0Lwlsv0ly5cv0MI3B6ZRyegcZAADdCNDX5yWP5ceNCshHOmrnQ7f/AHIf3pLGRrmYNSyOCKmf&#10;shNEVrP37qp3Ep8I/Ae7npHouX9W4q3bVliY3w1Jzyw9I9QUCboKM1cRRLytQvyMA1rzxrB1ahYZ&#10;uFlPYNxmZmJGCoKZnDEnbklZ/KPkMMdNq7jkyOOIGF+0lgTBpWUjqVsxOw6W8mLsv11l7wmkDbCE&#10;nhhYsxUbFkpFZ04EuK34b1lxyHchBbVHhhMEA0QiGhMXtWSOViVqlVKrPYzACxveFGoC+EzcHsyI&#10;iNJFPhl4rmVmTouW8xRnluhq8wzKtsIPzGeyT7mbv8cHcFW/JX6pUuFIzSeCH0gDDZGKCCBYRMUM&#10;/Qoqnqt4cQ2EaPkRmXCH1ZITpquN5Y0GlNAozTDf7IfCl+BL639e+ly4sQl1gS2XyE6sEdoEHqdD&#10;1FsgLGijQjWDN9dnnepSM1WpYkSwB44vE72wm5NuszmnGjHWFjXkXWMaDh3Mtb17qo+VD84IuJpa&#10;8q3mMWDmm5Qy2CDPU5ezFd4Iwi6QkHvLSivFsCcQr5OGALvO5cWM41fAS9Us3ZdlEV4JY1VTll0V&#10;A6EZyrU0QhMGhlBZ9+AWO3TWFLp31iJpM18cQDXrmZ+f+Jl3Xovq/wAAbvhB6uQ+ZQ3ELB9RdAkI&#10;jDgsQQhfT3nIehsuW4DfhoVuGXdiC3u0jMAJeU7Z+oGOeSvKAC07PeKQtQaYIXPt+0dCXgJnD7q1&#10;J4aFlBcU+T+GX0WorKBNquCVbivO7vQ6noDrrhV7kllN1KAymBj1rNIylj1ZQCWaQ2M1Vn21zMgy&#10;Sjo1ogRKSys4bRYgsoIUJ6MJcIhhECdWnHXffImoNj5TR8zgo8omkUsBK6YbU6ka4M+GKoBIdMwa&#10;Am3oMo2yard6Qzsd+RqpNZvuZsmRUabM6wLAOrmcZzobcBAupwlRE22GKzw6lXkuDFXfLuszU602&#10;S/MnwjJZAj23JQkaPc/BHWgdIEgl0KzwzNnQV7M9npZLlksinMxMcyyKdbhskb/hBEHkAmjtD6SX&#10;LTPSoUKj1JUDoUdJ+AonuILYLny42yHhENWadJN4EVsdxhHjRFeyJL+Qn4/3LOGpVNI+Hhac7ojW&#10;T5nFK5nn+K400WFJsaHBzBBKCEOg6HpDorJk0bUpN7ZjRAsZnmiS2YcnCMezQfiZ1wC3ZYywAa1L&#10;IpVC4NzugrUPuYiDKvDHZhdG0Hk7l7kMSlboA6SyDg+P+SCIyKayLvPdN2vzNZETkP8ABjM+w90g&#10;ir9C1FVlVgAG8LDSiKvBlON4UPwRRK7prDyQhXMZ35mxFQbYqEPU3vzBqFKeHBxHZKGCEswTgxOX&#10;CqhY7fHGqlIdLet+rHEY4j2J2o7T0QGKQAgxq7aoQUIMXEo0XAzkV7uDyoIl0ubeu7gHWAx6BbuF&#10;clwHUTRKRYCUBiOXQIZc1Cw7ukLPWcFZ2B0KTaJ3cMdoUNOyW2soHEOo5J+0gzNsVJL+8Pglbtv3&#10;MvBRRlTKdzB0JGuTpna6wn+Y6bsfedjofahkdiOx0PB0biBnoy4KgjOp1Jo6Hpy8iCnHdB+w3hJU&#10;LkdFbYruWecjFishQzQajCnQzwARv0HhDHx7D0UFa0muBm1DcGB04N71HaWVXc7xYA0fd1RI1C0p&#10;EwWK3qVviSi0Dx1b/dI9QFTYviV8+2qp2gNGBuCvENX11gq1PLsRtZKvAzSHrwEnfmBzHGudiiDW&#10;XvIDBSyB4Qb7oOy2WO0Avy7xZW/WDE9O9FqOyfyR0DtWAGEZ1G76qkUQ0SLVt5axCaE/RJLEmhPp&#10;CJkEEU6k0QrsyQgGr8I7kekoSSx6CAqUMNyEGYWtQ6RAaywd0zBhHwJikENxpefwQMw8DjCkCOGz&#10;EHbs7/gPXIguGszBkc9lgUdCD6A6iD6H7Uo8iZHG4mbZerwCxmzTJ+lmWN0K4LB/DK0nVIl2lR/K&#10;lODJ4K2lEDx7iW9aKb+zMBUPkdS5rQ0PAgmdpWqQ1h0Q9SlVv2YLoenWYjHcHztJnkGO42ZSx/Ax&#10;Lsc3B+SXdNL4JBXBPEu9rWlkaqdO+UbmVkO6w9+6lRZAVnAYmxswwbFV7sPYSobISrod2IAjLWf6&#10;QnP8bxxud8rPfM8iTGF9OJqHPeEPkH7JpB9EkkXSqOlQ7gIafQJx03d4MRQguVjWVmBsMQp02lBy&#10;iEgafdCWypFP3HNiAbgqkmjueX3bA8dP5f5UFdlPwkFGe7egzmwE5JbAoDm5xsxYjycbs/Ur077J&#10;XvFwCnx0PrDdKn/oZdEHjOsUGy+YhIpB2W3hwZffi/SwWst8xrVwK4lCAgkJg5UhYi96Bc8RoCrk&#10;8kSXKn4E3ydfacxRw0TqzfxDRRu3tmAAHyIlhFTKC1ww7lH6mF4oDN5RI773uyrgNLXNrAb0BUKs&#10;YO703h3S3vDYT3pmTKh3NZlwMTMAk1Xz/GJj6x8rEAGgKgxCahdxS71ztcGKI+AIaJf0AYtIJJ1B&#10;kTJlptIeii07GIeXlAi2xFN+5rKmAfeW+CdVQbbDOEbPfZhReAZl0MhG5KekyJBPuMOSOA1cPcqZ&#10;BJXLT7RpKOU/PWjPHVdw2ZmkMCa1D5VDwynrX1RAt7cNPUD6YxMiNdqDyR8CUJyYMv36Iu0yjnB0&#10;MvdRqfNEfK2F4sxPonaBCdalj3RVxZuFdGXBS7LTbJfDE1W1e9ZRQLsvkGFwRmsbDEiq73Rhytoo&#10;QhFY0zPtEtYK5mVl1t03cFUTQ0ypjjI0lYboEQYUBHsRP5aMoO3A6OOuEuZdtTn+MbNj3bDD9/QX&#10;+jpPx/SAhaSkwLjEuTILoq4SMslXRxMS2HMFeAmeTRFKw7oLiUYMnMGYatZ8EKy2BEU27EzNAdAU&#10;ABtJUbDvONvBg5/DLEWfnEgB+AIfd1KCaqPll5wmyVdI+Nf0seqpwjPim+g9Am3QPQh6BF2OUth6&#10;YRTdR4xM+YmpqoBtBF4hVOUMuvmC4aCPG1xIJlvklgBY9mkdzRu8jO6w93DBA3Jd3D4rGUgjZbhh&#10;iwWaaTRiJ99V0uyEhDu8Z1YWYyNmJ8xLgMgfebIeJ+4uffABKf8AIs+OYxKJHlm9Q0QHQlPdIfch&#10;0P4VTeEDTg8EIPu+kxGpXUCKZE3khcUYlCHIHQUL6QA9Qom6V2ZBwihFMlFnstMSDRjtQZMb22Iv&#10;TbXiu+wnmDFWx4wK1lFirFrKirzGAfmaVMuRF7b/AH0lvDom4zUoRLZCYAJYfVPQmXwv8Ewkuh1H&#10;oD1swrqKmWgifJwResB3FXhd4D2x/YgapWg1LnhHDotcWTmhefWNQ0njFtIV6aGhKYoLNPlWSitU&#10;E43h/MXNcUo6wY3gREx9wEBOAwToazk3kHp8+2EQ3U5mL8nRCig3irt0eXWMewxl18GC/oZ/ws/4&#10;qf4Gn/HT/uk/5KY5hZzD/S4D0ux0TsdYu1O1L8SzQmWEedk8ufRPJKw3+kSulaxUtoSly95QuQEd&#10;JNcCPKdBYP8ApVBUC447OmUbYIX7plkyIm/BrEbiwxFpegK7yrzkL6G3mFexY3psSqNy8woGgwe8&#10;0vIwRuEfg1iDDVxHFn2PoX0v1r6qOO79yH5XUdB6B1nqTiqWzaYuWPbBgQ6ttklRMT2YZX0NDT4l&#10;2fFCSojS6vEgUF7vDYi0tL/clEVi5oCQPEMmmUPiVwmps4zAVTHcJFR/oCqCO9kJiI6J3BcjtOsR&#10;2k7SdpO5AlMwpzEZeJb1pVtjlbuMpC9L3rSoFh0fR/ah/lMP8tn/AEs/7Gf9TD/OZ/eOf9lKf3sG&#10;Tm+uDysAdJEJv8dF0cT6wAaG3wTTX101TNlveyykAaphS9SI3UbRuAaeeTCBc+zwzT+lLv4dEYGS&#10;MPYwnxapO6PBL3FOGCNua4owMiOZ0qKEUVoTWpIaz/d8y9rqp5KiEj8glxfHQusWoQFYaQ6AXeTm&#10;+Sckzmw6yGDoQPRqsi996gnfrT2IcdtLgYQhDoIdZ6gUMmeBcNulsvm36ng0+Ewp1vYDSMdZFuqK&#10;kZ3w6McgH2jtd4iYGIWO8r25DN93HCCpDcW4UjykWnYSIEPaDjVtC+B7rRS4GXISukMkoOES+eSr&#10;EmEMug6RESG/RdQKxJaPw2f4Lhf4eacT/EkS9EHQCQU4QV3jMl8u70nHlJuwJXoqUdNZtDK//YCG&#10;/T7To7qL9aPkROjMCZfFONkllbUt7jmZLIVNBw6ZtEIeR0L7IYa8UQWWlC2vliAMAIRatxLXcCAT&#10;2NYEzSMHDJzHYDpiHsJQTjDt3xFY30GX0WfRJTvdDodM6uXaiDpw6wPrB1D0+0YFQ8mqeie0d7RX&#10;hR+k/hGoS31jVPJL7NZmq1q3eR0MV7cy9h/Czj5LKncnwy3D5oRKBQVa8X2Yw1/5mN8pDoAememY&#10;nCBLdkdthziWDoU0GY70QpkiGxJORlZPxcNePZL70vQJXSL8KIF93qr1Gn+YQ9I6TvDs0v0T0WRY&#10;AGAOF17HjwypR3aaruVYuRsgh0C0FBLRggcFddBIKK4CZY4ykoIGPgIQBLFwdyNVjHJLD2aYFKvg&#10;zPdnEEQ72jLzpzkEM2L4Y6S8NcDCqKVoB9CgfqzuJwgjwYY+SoMIQ6j0hD07BBezcwaI821UGGHs&#10;lwFVPPrJKIkL8rDFG7CaZ1HoaSNjxY0PZgKNRS9MqPgc19xClDSXsYTDV8SrpgI3LN8kCx6IgSow&#10;pVNwwLY1OgYOEG3nL6ABexgwEOMCC5Ms/lhUuILuK4Bl2ZbrLfazPpqV6dCXB64j59YIadEbxZN/&#10;rafWAiTPQrAplyGJCKqxCANG2QtFGsNmH4MB/diVsUYBHt4vuioZT7Qxc2GAaQg2HU8RYo+6IwWL&#10;xCaCtrqaw1im8wiEL3D88S9G46tdtqYmeAmYBoSxiurH6Dd6WlgbZv8AEQvlcDm4GOEOo6hDoOh1&#10;dHf7eDwS34hs1+WjBbH7cRUGsOUuGcgNcowyxwXctMw2RMJuzWVBDt7FIwWnUhyNATlFQupJ5yAi&#10;0xr/AGU1XQez1aDVMTkUZDuADGhUmuVY3fPRwmuCmwT52CUweyapkI0hIvoIjDOISqgkkkMldKuG&#10;mNfRUqVcq5cIDDzx0I3p8RfX8rFoR0FYXLLNfSKOh6HREpkUFnuFD9QawN4I79K8QhxrrBUy7zg1&#10;WqZl80YAsHTeJmBRlgTcdgDcTAJg0mTwEBaqj5h+YdUs1KpHcqWsNyOnyw94FnZRO5AJd5aBEQs2&#10;V+sbPmWztHqYa6dMfcQxbk19Nww6ix6R0D1OusB2mojCQd/xAf8AsDDEJr0mvLo0nwsYsHeGpxyO&#10;4ksrix6MM+zM3KcDu4u6pObEmuuCvcJV6zpAAWi8TmPxM35Z6L2EKtURZFpLVhNCDVYxW+Eay+9k&#10;r8VpZIw5IMPiOT1D3g0pW8B8oEscmkCBCREmehTAlEqE1KlOOi/skFVFOsA926Gt49Z5ekdRZAwC&#10;CBZWmSbqfIhN18iA6NBauowsza1guUioVgWfApEX4Ai0Ljch1Y0vs6Rr3PZU18nYkzuAeEd3joWC&#10;IFqaSkCN01JStn5JpCbobHsy3KGOoHM+/P1/cEe2HqEHVN2jBLVlMLurHTmdY6HQQ6DqddBq5OEM&#10;PkK7MU3JX3cxpWwIpnPYzSU7QP2m7anmGJhaxGQE0lV37hZqId7tJU7z8QF16aZooZVemRBlKZxm&#10;XEAuyUtEDDgXEBog7IM2dmOoIiq7fEO2oZS7G6iU90/EzGCVygDiIm0TJFvMCgcS8NDEWdhILpV8&#10;a2UZUNUCD5lej36fiED0XCFRr+PWDd0fRvCVXWAHgfhPMSDsTYyw6QkJNdhJoSJ8CIcslE24DtB3&#10;uI0h7HeNXaEM5gup5Qp2HdKd9rGew095TAjpmKdrLiG5hp5WghAQkKZhn89b7ggGOPoBnXpBF1QD&#10;cPaAMs7gdIwhpDoOgh6CGnVkYVKs0I14WOtaC8NMKD3R080T7aT9JALU5QL4IdGEHv0jebUveoSR&#10;1XQCvWgGGkAMDBmC8ihtmY5nyRj+GNBrOodHAa8xN7YCZnEUZpGC2OXumcCy6R14GOu+ygjczMBM&#10;KHeBNZIYhhtxaOsrAvb/AClayvELyvTU35lSpXT2sYHejoyylTL4OjX8eoZEzPUaw6+nTj/LBcTA&#10;uFdCVHoGgty7iCS7rg9ma2h1YSb8iL3bem8KPvm3HSCkqFUjWrLwyvdiDQkM3rEUhsTAY03SRjrs&#10;H3CAySJMqCcAD7vW+xQfKzfpoOk1JrmdwdscuaAK+5FljhCHUIP0Q7aSdcX64fIjyrMR5OviMIVf&#10;fcj9iOXn1nwzdc+aRfmA+CF+CbZpBiYQKhdEUJBgws7MVxtcpg6BpLzeEWud8Icng/MqudHljMny&#10;iOINcTJUHtHOxeQ3UbGC24RmaNhFzDrF4Alz39YzWbdbhqiRIOg1+qNDNT1D1v0XkUQax8DrxP36&#10;W5wLtcbd40nBtjua/Ex6wXdLlP8AIk+IWMw9kOP6nFw1gjCsHhuDLl7DWRE/GmVhwrQRVckhhOBP&#10;fZUiVTEQ+K+vHzEB2AsmqECTQhl6TbMpfsD4l8nf8JvBqPX0Bp9OdmtPczGdgvkjSgwPdEg29QOB&#10;xKkU6+xFHMATaNdHZj/4gVQdsJQX9RBlGhDvqKkb0dQYJCs1lwMmISxFIB035gUir50XtD8z8Uea&#10;+c1MDFpQXHC0b5Ml07wL5tRnVgIBr444KtTM9AzPeXGpU3lxR2jYAIW+piGTBBBb3dNcnoNE1vTB&#10;6l50Nxjr6CpaA3izTNlWlzMNSh4lC6flJYHANSSdzWABpNDQH+lwHcNYsjnYMK9egI0qMBARYrut&#10;9pTY0ilYmJ6zR5jy7ldDzMjpCuheopNWdn6S8wg9Qh6B1aoHS6mF0Vn9JjqDujY5zZL60geCAitk&#10;8hFE5f8AcJ3gh+YR7BfaY02sa1AEIIHRRZGQiCgcaxSQaehSHHRSdxKRNRABpQ9KaoT77MfJ+fQW&#10;2U4zb8S9s5vtmNmSWIFucuxmgF0O7ARLtLFqhW5oC7X+IGQelt0uVHqUABgpmLrD9Gw1PTHW89Rj&#10;rLgoCAO8Gu6ObTLlOWNtiX58dIU/eYQkyFd5QmK1wFuwLgoQAxTiFngFIsc0pyqperkNIlIY0ez0&#10;jaq2TDpHKP5o69ZAEV3Hpul4Z3DVm8V9pDqwbmgm2b4ZhHhrxFupmtE1iExEB6SaYOtrh6Qg9FqC&#10;XyR7MJMdHWowZ9jDi/D3TK5O8780ZStyL7XGd4khdoG5nmJL1hwFiGTCe65hBSTOKGgEb6WCbxql&#10;wWw8domrkl7aWMznHyJj/r56CPoEbdG8iWAioytGAICe0csubVe1ymnAszEqpY8zDkYpSdmbvo2j&#10;0yg+Umv6YDbb6Mt+p0YIaPoKDAaQIzIvpauEy3Rq8zQW3RxKD3Qb2YEzeWxDmETYt8BUWwh+YM/I&#10;RCaqrhvpAgIQGPY0cr2gANSxPXuS66EssZrlYVBaDGUGpdhsFfMwu4csXNdI6uk9Ka9b6joJW8RM&#10;XAVEtAO0KBAmmt+x0VgD+xEDOGhwCc3geyoSPEwoosgow0eiqNNYaZUjVRkz0g5y+kCDuEby5wFR&#10;+UNmVDDRORuj8ia14RfJYwR1VlBGGwij6SFVHA8EXZJmuNAI5wsavzZ7xZ++v+Mp1LTH8xdzQi+l&#10;xSGZYne1mp9QtaPoHSafo46Oj0j61gOZ0AZYhDMWP0Ld4951rPyl10tw2CCqWaQq1JqwUkJtMxBD&#10;41gfkCEkGRvOSgVmIKSLDb6xiG4dB0cBEW+yYKK1Da9yUZMhWb3BUNIy/WOro19V76CrOp6REBAA&#10;RXkgDm4RvHFFAcsBfYXwIFo1bfBmOae0AbQCqQa7QkDKw1GItzB6FCRMEBEm8TsI7JdmjM4tdRlR&#10;UF3OFvwOnkF0EPKKSAEZ2N0/dhhlCsNrhmsyhhAJ4K5zkTQIGftPF1RBKyMsOHJBNXRC+RHcRmWp&#10;9rAdG31Co31j0dUYdZohA9GYNB0wwziEHm4iVeuxDQdxeGYTV8mstHMWulZqXhLzhKSu4XN4da5T&#10;bTFcY2CbcUk5OM+0aWaTAcKnRVj0NwTw9O/cUR6MVnSZDkoF++FAdZY/LT3zu5WYJCd8eGOo29QO&#10;h0INHAiSFRzHIYBIYin3LMbry0S2MxE7MA7IURcY1xaNyHIHog2lCgXgegZlVGUTWYnozhQCFGC1&#10;sMiRjMxiy5J5jKwz0OttiKHikEbnRSRkKZm5l6zBQIWcMSy95CgosbETFdMOUByO3E1gB2hLya0j&#10;CfsYOgRw0gbPYjsd5d+XIurzIUV4yH0ajNKPqvDoDL6B6EXUPoDqBbcMe1/EFFkr7MpqWa7CI+Sa&#10;7iXDSK7VKyUqEw+6ktxHmhKhZEyqDUThW2fuhDUnEasU6a8zHt6wU0g1L4WhwtLuQeLgqxhogCmo&#10;B7TcMbBZ0go0m8cpLIaQYMOh6Q6HNou2GJnAL9+kNWioBYZTMjqN8qwYCCWiM8iVc0SsI44lWyqe&#10;0JdDG+S01da5JeC44Rpiy8ddfR2G/wB4lgUZ39FTbQlPHS7XS7UAaMA23naIeIjsQGI7LSroC3aN&#10;RFlYVU0SUT3icIi9eh9Q9J9Y9DqvoLpeMLM10BLgJL3xmSeJ9mEoYDnEQRYUGbsEbGCzfZFI8HDw&#10;hDRy6UmEuB0iO9HGYlt7SVZ1m7hNoo910VRqePW1slldVmwpd8y7xZdR1zdJNegvZe46WTUgYoCk&#10;l+eCEKwRjaDDodMmI33j5Zt8Q2424YZWRF2nZlZ8QMwSEXBzCkEkrxS8NUq828SoQdhMvowLqECN&#10;XSF9S+kv3qgHr/wjFDbe5CMoriJK+egWRqHYhUe2HF0XYYHuipqelo1i3eL8J/vgCViGXqcsOwUf&#10;Q5anqH6MB1fooAZuieIKVMenx6DAIBR/N5zGfJJ/lCH+WMJ+8Ig/lII2aMI40OdTXRKj5Ca3MIrL&#10;RvA9JSAaTDAMa6zZySLWNbTl4K6ImQUuqW3IVm1KACPlgXFhFjvFk6biQAeGABZ2FwsF00HcdEZo&#10;a6khUv2oLCAEumhzMF9AKdwRoI/lFLBwAsIUcAjB6T3E7ly6+Hou0UlUBpLhDaVKGVVHJADRNRFc&#10;eSOEwI0kJpuyqsF/UOSfeELM0X4jJCKEshbbpFAhraMQ2hvHQaNOjMgrwhRg16Be9I7PCUyt91lL&#10;jvoCEXkQH0VGaH0A9Lm9YFGFdt5NhLXTo8wsawAadxKowl0tB9ItktWpqWZ8tXmbrhZriRMXxYIM&#10;+0p7Ym6AJ9F6WYbihRKIVdEW4mOGJogUBTKtUDSInQQJCSbAUEUOTpDdEFdEhRBwTSD0EAlYXAsA&#10;MACRAOzzLx1c0Wkn4EDEy3hyM2UdqZS/loZ21fZFgcdMFUpBg4MQBGKxtrTDBomibkmVxcCnoVGu&#10;vbMuUMZZ7SszxhBu0K9HwmRyTyhWLyF5ci1wrPGY7R/egcgkYeGFxwRpmB+hR+jB6XT6oTSF/MOS&#10;NFhiPAYmSzxL4ialFt9iaxIIBg5qSkpDAOAmTUTNiZTAbQjqbEBrhXlWIUqhhE7JE3gpIt0VHYbi&#10;E3EDlgVFoDmyARbAcJUg6wtUAxVjS9CJgGuhK1hMMFBigWpmhcYVCR/ZOzKRqSBLO5DjjtQiac7S&#10;xoYRzfH09eDthHqAbK+YS/ANkJcfETMtvFXAJyISY4LR/IMUEUpSCIweZcAF6JBUTVmrF4pp7TG0&#10;I7TcqjdPUyhyIo7yy45HTmxsRaUldhKRSU2QoNI7HQGtt6DpI0wyWf2kJLtVlOzDpLw4VYrVWfzm&#10;Z5Y/Ro0vXx6H0Ua+l6AZd/zjDLaoLWTKgydDCd6PuOFHpocEQUiOg2ITZI+GJvDbRDC5Dt1UrmWK&#10;WpqFKFJb5HQKwg10AuDqMEW6I7jBBRKQsMoSIQgVdotYGsFmQgpaDJTQnhLpMfsIt0RKLMVkArDn&#10;QAHiLjlUJ86LpYqPQFWqJVhaIx8kIr3IJlbrtKXtMDaIVk3dYHHaNSDonhHxAJQZDGp9jht3dJeu&#10;Z3YrvBFfk6oEHjDpSoKiuTKJiBlFHM3CAiyl+6ablnQeqTUlnmPjNIzhiaboFQeml+gT6nHqdR1j&#10;0pNQ0mFf4LIJIF7xAA+dLACvIQ9CLV3lalYjoOxKMG8NFIBG4qFXlPSugFpFkA6A9whIFKO8DUUn&#10;lM0tCGEJEgYHokE4yyFZRq0ImSkEBSkhAcjWqKqCNF2c2lUNpAywZ2k18EwJaSKDKNHSnFoaTWpa&#10;kXSDXUJWAcosFup6Xh6vZuaEeeNepEgMegtO09e0VdoViuyOBudNXacCAQwDewCFUJa/E8sLBIu8&#10;QPWRv+gE+rj1dcaYesmYg5vhCdbHyDiaMhoiqks7WfR34jQdw4y8rFtkF5hRBVMJTZKsaRkCkLkA&#10;yiVmZbSnEUvoOyE2lpfjpePpTwlTaeEQdD01E7FEQegehX4CBmY4dI1YYR0zC6HesZxDEelWnRpS&#10;2s/fqFhAxE6asdQ3fbKiVolvEV0Gw/kB0Cnie0o4l2BG8N0t0meZmIwJUu2xSAxBXFbeXwpzcHcL&#10;6QI3/QEfptbpdMOg9QpqfIQPUDdnEvq14J3Z3OleejRzAspzKOst0OzFGiW2QDB3Q26dAaMB8S8Y&#10;dv0La4SmUwlMB9FPVtzHYlemul4SHlm6GC4nSswtlC9RLguellnWATV6DLgQzZBy4mSDKEQwQJaJ&#10;hk3Ya9E89TW/SZtIs6IQTkZwPwF0Iv3hBy1gOtewjSuCVe7PQkrF5S10EA7uVGtKJUEPSjVBuhXE&#10;sYd50HYU79Hqb/4YtDNWHqPrdxEhN0BdUA5nnO9FhCslJX4ipSG85EIEPoAG4A+gOd+x0D2d0hBI&#10;IQyyyvhA3SX6i7XSW7QOAIWnana6JeXnc6FZbrec0MUo6rBwg4y5wEJlLuC78xt0QsZRZckVMC5C&#10;q/b0uFLhE5MaRi3Zg5aKIZhQwMZ2ULmiZ3CKYuCg24hi8IgqsIgidsIg+lhrMrp4hIEVjoCuCxtA&#10;pvAFwma+6Il+UI/4DH9QZqoG3HaBfo5R+mlAfjx/x2P9ZwX9PPiPssS5S3TNgXnEEz3rBSwwaMvX&#10;cxZq6b5v/CFszJhDXofWgdu72JcUfDO2+cQ/xY/5VP8AIc/6eDfv8FwCanxL0FP/AFE/znO8+cf7&#10;lhpPky/X5Mf+5L/80735x/4RIUfkZc/BYN90Z/dif2Qn62s2xCAcTOx69b03oIxkIO/tn/fn/fn/&#10;AGPRCDT/AKXTIsX/AHZgYIJugwDF/ok9lKw690dM4Jm6vnP7CQPC95K6Xzw0L54OuGuUR+5EBtE0&#10;vCc4/UJ7rispWkpIUjaL2RQ4i2CsM0+E/wBaQUbLAc5GKDPBByzyTuj/AGtHt6ee30BdT4T7wqRr&#10;8UdIr9wbjufIdB1foT7h7D/OZoQEGviDgg4oIAd05NvOOPPzjCpGO+6Qy+b6Gpfom+b9DXofrTea&#10;/TV0PrM70lXmpgQN5PikogEchlDRFnEV52ObmMNBioCHLvIoXDIINXGlQFAWROKm/FzmfbYQT2kM&#10;v3+PygR+MiLwEMALJBA0QGfoDCoNUXsR4wTRFbxirRAh1UMnQanaFd4OVCIc0oVEt4TnOWV3f+md&#10;rlkINmqKhF/7JxHyy7+zKmCg1W9KlmagT7iLt4sS0d6O5A6EbzuQvpM5aKdDASiV2mBGbIcB9yZe&#10;0018NYkq3wYZmWQpA2aecf3UX2i4k5kMvDGT/EnQI/oSj76WEBsgAeS4se50OIblOgGDow/oUR5V&#10;4TQcXh9GB+tbzJ6NXQ+u/K2RRsHMC+hzi1l2rq8wNjO/TwcsEUvZZ/hYlHccE0GfCyj2CsHp74nG&#10;LW0HbR4E9sdE8/cUWvhoiB3NVYiZihCbyXk6Zn7I1gkPQLG8LMwxVgX8Kl+BQQHRALdoNuDVA2dA&#10;CG5PaVPOVvRSrZh3juE50LcHLhDBQcpLMte9UYx+SGVEh/SyLPasP3gzJ0EK7+x5AIhgawu4vbym&#10;LXwnfiVTMj7pNGB7pjS6tjDqWD2hMv8AnbNe61HPcDmP+bxH7lytPmEFVy3WgirHudAMuB9tO4Pg&#10;pnv9nWP+dwOI/nCRemZxsqPsZuzw2mf0CntuJAPF8lv4Y/AiSEEjszH2RYZrfEYW0l2EFdGiqZaI&#10;ER9QZ334w3uIIIBZ3WKMrZcSzL/8wIFD5yHoW/6AvqdPoIa9H1slR3EKG12VnzkxmfnZrXMBs+YO&#10;g4sZAXdEfyQ44K/nHQHzhs+68UfcMtwdhaeUT7rJH2Ae+wKSeIH/AK2B/wBR95bhipGhsqYHcl4+&#10;9xyNEqf2EhVn7nRYROG3eUo/JZr7OekOA/fzdlJrYyvB1BV5ERUIDhHUvYmyA1LtIQNhaCRpO7CH&#10;cUdUhVrOIePaJeaPMnvkgXqR2o6zQMb1ZVxyYoGtawsuOaphd0ZigLMKwNExUyIIqYwCJqsLgyEs&#10;DFTNWUHizpC6F3QwCUPOjNE6ShvahFDl6VkGuBj4SoD9tCnWtIyhTfMVxN/SFl6aJjSA7grICqAI&#10;INHYvhJBMCfwehCzoSnYhmj4IcJhBaEBYPR3/QL9Yxr0PS9CwOBLjmSj5pDfKiIhIXYjkSJI8HRa&#10;RQWkZAxcSJ0mBAdXsRfEpCI8HNBaGcqFHXpUyxCrQZqYBNYbpY5MEsXb1TSl750e3NBUNGIUOUA1&#10;MBd09kZ7hIdABTkQ+cSF36NLWn7oVQwmvMOinhKhgzjDSxywQwCQFYIGxKrEYtplgNCFXTGFBAqQ&#10;k4uKha4CyHxGXEKbeAKDtQq0gY8HWNGNYohXoQJqO0NwRwcXHUgVUhMLDCZiYgjICoNZZMIzIFx5&#10;wCgwNPw/CEvcikYfcp6ydH6Ns+oH0wT3hlFwg1ixKtUgQkBnwGWy3pMCWMEVA07Qlu1xEHSKphLj&#10;AqyIYH1ZrAB8CLeOZdV0OF5jI9GYT3Z02WW6hpBOkUhpzFZFILGzvzDzClle4kwKQupwTRNdpkWG&#10;suWRYy6jqUZ7RD1AaX4t0iFbBrFypHvJdENJkr5RWVxAGEECKuo2Rm/uT72EQsIFJ7btHWQ1dBMq&#10;oiiAUoDRABNqCtlgfcjC/AoWRjAw/eaGKME8iFYP+nlL7CwD8tL/ALKOFOZfyKrso1QAZgqwgW3Y&#10;dA5YAIBwkzUgQgYUA5wGrBk0OD+tYPdpShpNr3WbcDK1cBctiVgYy9A39T6a2fSZqfSboQDhQkE0&#10;+59CmLw9lDV+Hn3hR/P0RqjW8BtoQBoDeKBAzYVLKRVDlQ90GsBSwGyMxSvcjbCZ1hJbLeCUxaE6&#10;0DQEA0LIXsUXSFGCQKayd4pEaayNTVb7E+yRhdBCFgFsIG0JciUE5zhkd0St+QynBxEJF+4JQR0s&#10;D/O/QIc3wiKZgXH7hhoZS35T+0YgTojzC7sCa6+6saSi2JJS6tnVyr4l1oWjhcYqRSr7mn4FTNKe&#10;zenw/wDLz/j44HxMKj8eH6Yz8ATAX9in+kTHvsEJdvAQ+xBj/icvYQ1+CGCHsJmDg+Ey/h5k/BRT&#10;X48o5G4RTX48VfKGH2rrLfDDCoFObCLV+Ex6Rl7OPpkN/r2fSIbfp2TsWAqUvZMSv6JM37j9Sz/R&#10;vaW/0v4gsaGIK2u3kz3ZoiTf+paTE15aX5aQ/wCHLHwBuhigwmBHim3fkWxhJr9lGCnuEYQf6K3j&#10;8jFVo9yP8Qwh9kDKahBPy60Yg/CMIuZfFDfoWP6gsA+Bov4GRL4aWC9uUn3EVj/Ws/xLP6AzP8Ji&#10;j5JWErvJQlp20oii4D+hdaA/Ap/j7KPmRFQ7v6BP+TZxyP1rT892Sz/BGPslSFXXckrfAwgJ9gMa&#10;MANHhGdEmflEej4N4JXQJldwHSBH8XIN7AyB8vkionK6oFDeyqLHJmH8tnkXrGOlaNSG2CzMGaTC&#10;u37kY/dAkT7Pmasn0sSqVzrlMbVwdJH/ALPngK+8xZEjSc4WegahPIpP7KTGV5hPcjEXgn0yN/1B&#10;9QOrhwgZ/uS5+RhKtHTlU5+e5Mf3Fyz7gwoaExTY7sFllQPZxgHR/Op+BDJfdgG9Ga0eygihc1pI&#10;x8BjbGVEcQ7LNK/sgssaNxk0UTSmIV/srGJrZQ8mmKmuuRL35VEgdH3YOQmcwRmhrEJyLTOMKNHu&#10;xefuBn32LUz1PKleqH7GQr3hZnP7IJnImj4K0VvANsop+J85Pi9ZnP8AkUHfzGaUQm7aAxZ0NeIm&#10;x7qfnJY5D5rGrB6aKLhfMKyyRktDWkutEEH+xikiyKP0J3JzQ5zYPvPYRie2HonLxMMSIrnhbHog&#10;vomzIhz4YdExm5zC7lJQibqurjoCYhg+TiG2FQh38TmO/Yn2UEAmjq8wczoAJFGBAnXD0gfUb/rR&#10;zm0Jt1Op0SruxhUgSNLQKIbwe4jH+FD/ABEtfZky+ggwFngQwD5EIIsOOwStpIWoATVEbLRDgSZ6&#10;ghWY+N0wF+RnG00tRPxRcKPl3joPjMer3sEUeCYoNC7sd4El18pwQeQE3XYXgdsOzHMkEVx1SLzx&#10;gVcbZTp7EDikhpsJOCQsL2mFEhskV6Cg1TqNrakFFIHGi5AcYLgGsDZKNoa9ATtSsoEwyjaD5xBB&#10;CJoSiCYHmmQ9uDWyw+5Is6FEqLmXOkIjzBdWgbQW3lzSLJSAbI1iwijRhgU6B0HMNGsuOUMGEpBX&#10;/avWzfH1Nb66z6D3IHyx7wNRDEa4mASl0TPWBb2JXdBLpEy1yQByI3SjiBxhkU4e81oHjAoaQG8Q&#10;X9QEa6CRUhIT4dmApQIAQAZShgXJ8oCAsqZG76bAsbBpH64oTwpjcBZ2MVXv1g33DNbD1igMe+oH&#10;mQbwKGtYfmLkpNQITpQKyy4oLtBKxNL2HRAbeELfCXMBQPAdFiPQ2iUTydNSwMEo5hXVotb9BIi9&#10;N35a8Gjs2mkDgudIdmACAu1ZaSmDDVgseQiaYBwLiFWWdDA7I/Qy+Kw3PYIX2eIBVoG0gWEFlwgu&#10;gJSyRbhQqtKKzGoNY7miKLg+ju/ijoeoelTt4xkB01wnnEkbszWzMjPKG4ik2hKEeSKxjdKmFogO&#10;hFxHX0sREY2TcpxJ4SmRCZSavs4RICtqMqnXoBMgA2RAS4XrurIOCTkRu6luozXCc5jRZQRyY7iH&#10;uXQqUqOCae92T+/cX/3of2JPyiCUlHKvLso/5dl4+eSP7EMAP2p/ciZIyn+yz/p+oAdwP6HoXXjr&#10;PkCb/sEAPgif8An6AZg92CV/wkKPwE0PMwjBSP1oIfqRX8ImL8IQNHscRnsGZD/QEP6Bl8k/5qO2&#10;+JFPsEEkZBMGxg5oeVQAw7ij/YYTRZxKJWGpqmBM1bZEcts9qFMYHdHoTd6X+AdCHoHoFmFL2V0C&#10;l6fgdEPtQkVXA1J+ghjDEmJ1AmugMUYHsNEyCCp9gVmiQ1qzF9gqrPsDEWhNEfBJFs3a5PZQ4ebh&#10;LT+6mJwnVsKRHywbqI6YrrfPKF0v35iYj3fh6Yzc88QeAn9ktEGjO8xEXFoxLLykjRc3vHoKb4jj&#10;7tlX86xFK2mYxz8thF2xA17iT74QEQvMwrGZXcDSpVXvmZkWVWjoWNSAMCjEFDyjpMWINpFr0gG0&#10;C1oga6IrioLJVXErYuQ1hUG0OdmUEqML1FyqZRMs9NLAS2UBRpAuQttinCANyB4SCwWcOFA3FbMZ&#10;SKCDArgdkTXiMvEwD88kuIoYeKFN8ehu9L0PoN0fqgGDMIZX3je0E76G4ynguEHFVYBDolSwHtGF&#10;wfEyg30cySGotm1McSkixiT3ZUNYiAHUl8oodIFSbtAYMErlDayt9Bqaq/Ai+QDUO+EhOFnNIt4A&#10;0ORpMSxG/EAcOiVAgJpAmI0FxxFtMCUPuOZasATEqqEMLSCzuAeebbuY1AfEDnexks4DyUmJVQ2q&#10;hn+04/5LF6gs3mlrmfmVYqv2J/4KbX20/wCUn+Auhm/8BH+gk1r+Wf5xPvkITMCfbGN35kv/AKks&#10;/Syn9DP+UgBBqL9HYgBJIyS5EcECj+OCRnjHxgChFFcssy4CFz3EP5gYKYLTMbvzTGhhK2UmoAgc&#10;0yxKXd1itTm6eF6j0hj9Juj6sh6lE7a648Y/hQj5qVp7FuiZU3Af8sT/ACef5zD/ACc4bdif1gQV&#10;vZUf8AgdHvlrNdqU1R8EIJ/2cLJADmk92Xeh3iFIzGMEdll/084NQ9+6InmnuQ2ruvCPJMFmwlVy&#10;nJmGvm5OMbxbhoeVNIgcp/IGsrLC0zXoXFt3isHZh1uMPDQgqJrA+sr8opPfBBt1GXyaCXn0Dc8A&#10;rD2EqtHvgI0IErL3ti4XSxmQ6DvLVK0CAvqUimr3QaREjZoTliq0uU+7prr4Uo4XtIE+RBzSKm2W&#10;8zYjlRQQbe4Rqg3wAGAryCJQtlqyoKCwIooh+PaM72NYuplsKTC4l2+g22h8wo2QnOas5RBt5otu&#10;ABjS3g7Hzi6C6c+igqYBMYOPUHqhh9IPp1Y+sGIsOprlHBAJ6jeLsDqMGOEFmECprKoaFCCj5ETS&#10;jzCvnNYWdHsidoh0DIYcyRYEQPc0Ce/ZmhRaZhCyXDBfX4YDx0fAsSdKIENpvGsFpmYsXdtDYMg2&#10;sIXgsQR2Fno4AZwRZUABK8QqCALmsM4hqw9iLQxfKhcSJjgQLfE2HFwoBulmJw7wE9KQKEAR6AgR&#10;5CUz3EODZLlclW0IkDXoLnMO5BfB10HuhTSXXhDQ72q2QuwXtvRARjqFB61CczWGoCACp0CuaIMG&#10;WB7shKEPLECginkIvogyldY0CVKK0iO0kTncQLOQjZ5B7ovoS+zMCpjmQuU0DC7imKEYDOnow9UM&#10;Jt9A9Wr9AdwO43X3zBLIYpl1QxWLcq6J2JWGeo1jM5hMqh3CEaJDnErtxqUAJ4mbKMTXVApAOZUE&#10;hVIjQztFI9U7aiacIaA7FLEAQ11jyRRUkPvKJRTKQrczWURmAnHVvZmLZgYjQ/oppoCUCal6Zbox&#10;NX0H3gG73w11jllxBLI41loyMZQcEQWU67CwWS7gWxCowLo5mlIzDnDAiAmrQaZarMxWMasvWkVK&#10;AtSF3MdMit5TT5lYsWAA7lhi6OGSOKDNpuxIOUF5AB4IyPSzmDektg0gEvuI9dX0OsYfR3fWYP2E&#10;x7EEp2jow4azsS4US8ylcI8UO5WYyZzEpvZTfAF4udoDZzAJLDtKYdarpclKEEIHqXMR/upgIysr&#10;JhXo1ZQTBoumwxuhKOMcdFFZqEJeZcyjyGZ+g/glQtW9oudMxjL7IMQINKZhinySBwXjCH+KCAVP&#10;ghMoYJhp7jgncg2jpGAkUWO5lYwqkyfdRE/mKLNANyVMANCbAOI+9AQVPx2GaYtDZsZYy8ZZ3zWJ&#10;/uyysG14fNDTDnRQ98iFPwELj7CHXNo/ZCUIK2Nf5TH9MT04AlfcBKJgPPrKx+Q4dwR4Yv8AbKVp&#10;XwSUAatsjd4v9Cyrf449sEMaW8mG5iWhijAtsZrfooYfRan0HfSCJroCDhGb6fs2fmMtUSQ+5cuG&#10;J1dGWeO5FPBPzBZWt6ZWWSHh3l3Ui6mDfJFjDmFuVO2a1SlgOt4zIzwwxVEGDHtzSfg+oMlHykco&#10;ZMM6ycWGq0jfu7koigD9hODyUiGTF5D4gWbTE6aNTrXLAAt6TIAhEpmPvzM/7RI74xOhSQA7pS+z&#10;Cqi7s0AGCKJAvAddRBPaDP1A3GoZ55pEiVh3BNo7jLLbd23PLDLt1s1zb7GRAbbyEGB8pJisak6y&#10;MadKC5vsKg18EYO+8YOwiFvQ7gWBTAboCxClxmzNFDm0XwwQEYkKh2TOAyHrCXO4j7EfiaKk3una&#10;EBY0PcRgTuNCn7OLMEm+rwBAUNzNuex7UE4XkTkfYiQ/6zxF271nuVB6Om3AP2QRP4wv7EUPJ3AY&#10;/ROpBNV43ZaL4cK9UpqLmsO8golhpzbXwgCGG3M3umMrHO+CRE0LSgsavlZyc/3LL8S0YT2IEF2S&#10;1Ee/SgBEMYV553AQrMd6+pciMQdHqPWD6Ju9TQ9DodQTvKIHI5lLwipZIC/YTx6Td+KGSDM7JmIP&#10;4vjK23rcqHvYGSPgDUhPDFrl7cXdq6sABKcR/hsaBSAWEKxYGNwEou7fIMrU8aSNKWacxjqHzRWM&#10;6Zhgjz5hGBp+SRMiGopa1VCzdh90TBZb4Qgc/wDmUqxy9QhldoJTcXT94QQ8mMxrkHOiL7DT2yVi&#10;exBltgLToEx7QXXEtzL3ortHzAqhHab6yFqHTjFKXf4iGGNQJYato8EJeZciAh7KY4HXWHyRVgtc&#10;QS6UaMJ9o7U+5KZ17CC9/Xh7QRv6wW4ZhixSebLgPo2T3WCsdLqtXDUOYgCTx+ShG6TN1e5Mg40c&#10;HduUGMy7XMgmsDVcSj0fXM2ZOXiHqr7QFQExzxEySyFO0hxBVuKhjrOcgz4l43qmsKFHlEEmX7gC&#10;Z2SXK4cvwEwujLlIKfdlLfWIJUgSKg0tthoLwMiZYYruzBV5vCNcX/sl0nOpXq7JQG2rxX2ZmqQM&#10;xHhqJh0PoA9D64cx1eobMAaDNSWoKYhGNB9maxTiVoR+I5Ii8vmjSsd8t27i3WOJyWvtlTfxlFxI&#10;AAzDbIu0qwDEuhNcoYIzhn7AFQllKkM9bF9yITskWx+CP205jb4Pq8hANK6YJ5me3awtn4Ck+ItY&#10;rcY6uK/tFxq0knTB/sDKL/UQxQ8JCwwDWiPiXCa4C9YBlvPh8jBXmLKcILzEsBO1hmxm7DBPgBCo&#10;nBCZoBcQ/eiw+0NCHsl7NdpuMRKfc9EwkbPRFEKhhyfiCDBIUbw1xJM/L0wvmVi7ss1BPbYnbpOA&#10;zVx+DACAOI32e52m6NBle3gltVtZZubRoltOMZ5nzFBxlY2Lc+xLV3mRAV+xbL8E1QBs/eEB4ekH&#10;ja2UReleJAr7JIDyRjVPxISsCzQ4Yy8qIszAXeglx2GsDocuQPELqZnKZTNYSwdKpc5mr1Le5LYE&#10;5aKJ97FtcNJ7YSCxJoGOp1ti4glQjvCk4GCpmVjolKEcFQIBWaiDk5DS7ygsw0SLcx2WAECHEygA&#10;L6WH+IAt3qbzXhGE3dGrLcD+bHeRhYhS3E/6mKitYdjPFgjNywNowhrXtDS4RaLgINQC2FULzY6g&#10;hrp/tGSLy5HxlngtYU/BAn5AV3mdSQNmxahLCLOqKtcauPVwHzAD4COSDyuPuwSV9y594EhVC0qJ&#10;4ZRaGZRGnc5Igt79DEKldIBOxBKO6puSlwRfzNpwckC0fWHk14I0PwnGsA6ktjQIWyF1ahAnwIN4&#10;M2zMeB5lv4jiE7meEoXQxZUOMjORfNhDwzgn2AXn96I/MJSjK9egeCVmdbSRy/DaHEBZoMaIYamW&#10;5oilGrlOJUJudVnkskVGv8EPxHQy1m8XB+AEYzFO09sMi4OXITseYiWBO4m5AdWlcLjRaMJwDQxW&#10;KCXiFNJuFGwSalEHmjRDYsJt94s/nhiTjXAW8OGxaqMrNQYBLWAFqS5cr8CalhMK7s3u1LIBNcII&#10;lq9SoNYA0czGA43Fgr/gSKvY9aeYrTFHXWYYLC1Il7nQkwAYpkgWqNqmODQjYhXnma2BN08TKkUD&#10;0mp9dbvVvBb6Hd1J1mbzNY6iMcxmpiElCnJVjMrFRpdL4Qb3nzNHxBoPIh6/QIFnQM10w7xZ7WtE&#10;fJDOjyRcmzuV4lnsDiWqv1PyRGJGmbOmNXIPclgKlMPJjK/5c1KhMorIoheu4QcYKuxvMEDSKu8j&#10;RFZgrW18cRXcnETt186PRfVHyTlhfUShw8wBAUaZ1S8cglHK0fSGrmQwtIN7BMJKNFYXV71ARQZI&#10;W5Gl37R08MGPvtI/7ixKTW6uF8kvhIFWgSFSAA0QvmBsEu8e84QpVpcaDgVFxBCaNdJSovKFgbXI&#10;ptEMJ8sSwFd2uXMU5ThIX+RpqJa6jLWrinsXphpEDF4DtAX7esrvJMn2iIGk2/mCBMc5zUNa8GM/&#10;3N2Luo8RadjAw8Y8O63ibuWVuZSOgMKELIEu60MCmf8AZLhbSnS1LmQzoXAJiNIV2QYEtkYOJEC4&#10;QUaVlm2Jx2gcNur/ALsFe2s7MqloFc055zo3E6QVWAF3d4J3ImluYVsIIYHxC3znUSpjDyhZv5Am&#10;EsPcGdXzBU4gbRBSWXlOYp2mCTYIMA1jr6DU/ioOs1+ldJ0eHiKVmBoahDILUCb9Kxati7RDKJMY&#10;8WJz2F0p4hMDmJhGOyckO7CAQkjUfwLgUM7BpJX0ilhsaWhLeBqUpmxK5gLieWBseGNuEs7k/AMN&#10;Ko9z4ggrzSVJHLd/eT2wFyHoKM4YB0jHNZya8KeIYvD7bQBZGcMcasGS5Y8AYYjqP3ZWoM7DLWmx&#10;grwxz5qiinGCz3B49mbgBmD0fmUJqthFyPcyMPfDjaB7gGVnAGgkxrS4aDBB9jSz1a4JHsIuSlU5&#10;JofEs7Gv9XGAFmcbeq++Lrm9Plj7XLN7LHp2qtPNhpZkQjuTLTjMCVKV7RbCSBmHSgtXuhghHw0Z&#10;ovNqLvSA8J3BADI21mFbLrxEAYbgRgBZcq8QJROBub8wNKx/eD3GYCLqsTEYF7C+ZcyFv33WGR96&#10;yRd7ppGB14aFIOZu8atBDWeLRMrVCeAe8fBBKxRXcaYjr71JSf2u5gFY2NAwA7T5nBLdw3nYN8uA&#10;rOWdVL0XEeCOmhLbfllShmoISeIN5rvB+YrWhKgaYz2MddQvYrWKcMHLq1AE+LVNZxx1uFs1riYj&#10;smSOvoNTq/UTU+muqE1oN9Gnc5hvgBFhE3oBd5pFGk1EIewjOiqXe7kQPYYiMqUPJCg4RLr2ViFR&#10;BVYXthMfsCK/SgzA9yMeog9ohFx2D34ii19yG7STiwX4LUSqpb0wlZ21tUN8o0IcojyjxLlqkxeT&#10;RKCyzhKa0MSJYwd+TMjuVP57s8nSIsuPKuLw7SzsGcHxOZe8EPIVQ9t5XeUG5CjkaD7SRuIKnyBA&#10;yBMJgjfuQrgLAl2hpnJ2fKALfcsPtFoq0gDlN5EJ3JtkHiUbhJS/aajGaeuL5gRvO6SoOZM68zPT&#10;dIe6YUtY1UXIMDw+3QcQnmMsNiM6lRCbK4GO8bg1wjm7A3eYjXJLN1NbIjrLtSZoAZAlhND6DtM6&#10;FiRLl1z4pAk7dYSBArA4mCF72DU2zSoLrWjYgdGNaxmU5c8Zc+RCt2QC6AysECKGAw8BhYF/OOg3&#10;lA0EOd4wwPcGjAz5gZAMsJQYZB7ww0o2pKwJlyEq5SVRScS41YfMCvDS6kSKKBmDTzJC029o5XtZ&#10;cMvqwKPsBqfHwqfIIJnqbTTL9YNT1M1zcNesaossv6QSGaUDFxkAI42XPNjgp0kN0k+yBDjwLRX7&#10;lueWHy8ZhVPKUVnAiQwpqeyouUDNUbJfnnCiL2JbDAIhYYu88xA7628YZQeRluKfcZaSDCthkICl&#10;xD2jEYoFIb8jiKJXswJaD9otpA4Jv+xj7vsZQnjw0uf/ABMUADmV1yKTUb/Dn4oDGC8VRomBpTLR&#10;oMLNzHDDuQzLB+3MqFhEOwNdzy/hLabcCxijeDhvzNLnzQImAvLWOBhqgc62y5BhUGE3ayTgRABq&#10;CpJjFlbL3YJIEYiHmog2u9eWNsteJG84aM0gGAU1g22edw+Dw5Z7EVX9sJoDEQgHwVZEq3aTMbhc&#10;1pPsRQALeF+CLLWJQ1BsB7gWLYJ8BCGS0dx+4lC2HGF1mpnF+HuzFAiBSlgIS9oFstWzrzYEFwso&#10;wCEqhwZtsq6Bui7ZkMMSHZIzYOVlociUP2lGj8outECYYmloj1N8y9D3sUyuJbCRFgGgr5lNmrZg&#10;gAmBSLAMqbbO8w27FRwQhaHwRSgIItBxqAqGa92AOIvojbpH6APqGHGFmbpE1OgApZ7p0I0d1qcF&#10;7xRSHowzZM+DBKXNzoDj5l/6ggTuQwy1i7r3tLr+pURmLZwo5dvgJQjKYeGNk7kGyduh4Sh0DBd2&#10;MBixqjS2BGbNTMyfho7JiYeuL3sdksNYSBUFORGimZPDblAuws1GOFm3HZrWN/cwj7ksb9Pexblt&#10;VYuXNyoLsVrKazeWALtJe1LK27yxI/MkOfnpGO5NjHXUAwg/sGUEVZ31EeN3X8wz5IhQk9bFQf3C&#10;KR5PEG0A0xLhsx+rFvalET2YPZS1i7Lh+Vw7eKCEMNpPkrLkCmoKOBrBebsw0FrlHgh4lg6breFD&#10;3LGmpkANWnHEEuoTgV8EEa+ZiqHijEA6FGLmU4Ay7k2JDjFwU50K+J7fBl8McCDQYuPq67pMo0a0&#10;F7s8yMsHbbvMV2PrjfgiyIJjDGLtmNf7sJiQtSk5YF8FmsS8F5bmLQXKAD9EQHMpOux8KzaYxR7u&#10;ZStHamajbEQ4e2qIfaNGJBblE47x46HhJaFwsNUWiwKaxHtyYx38RRoR9vaUNQy7y2JGWFQ9wh5h&#10;gZdWYncmJldoy4iydj+USEzY9REyJ2Av3hdFGmi1HJXm4SIrDxiRBQXg+IoH2HAuS52HmY843KEg&#10;eITuEHKsI285pVgrjBmXwUkN8VClqgfzId0B2RfNPMZ7ucEBQjnSM2HPKXQJdarzAMK4QpI+X/UV&#10;L1ahxRPgBh1BstB5IYaiEXc65CPjH02AEzFK5Ssq8oCMDnyM0jWfK9SWPPRH1l21vLeFQAozCDgG&#10;/CYe/UwSWGIQcmJeIDZTDkQPTnfsQfuulKApmBRAcyauKfER9wZmJhwhDtTbX3NQiKkcbQgg/C6Q&#10;7ug8+yoKmnLPzcVGNK7JfQg8n2CAvjJQCvBBW4l6tFjBDN9kDQtc41mANBZcRoYKZY4b5y73tAYz&#10;bVl8WmnKf0hqCM9/oWCbbRKuACGgZNgBGLFMhWsUSpg6z7wVuF2uywWG8YxZ8Ny3W1v+6bFO9JVv&#10;cGXRdeoQJd5coRAq2mWJtnAualhCDHOYjXN0O6+RmzIJNNAKl7yjGrWapTXAZxgZisoLowFguQdk&#10;qv7pc9B+54BBRArDuCM/JgIYBLLRAe6I/QT00x1frH0AOjSlBqj7ZBCVOCMgh2CCIkX2z64wBqnX&#10;Ji3cxBILi00biEEWvVhNiNM4ioRRhxfeH36Cx3lN7yJfs9bqCPlQIrSUIagmkin4RNVWsP3MMS/3&#10;isshrI0jO6lIYqs64ZfoTSUQX40jgo6zXslhHBW5I038SxyXtDN7hDUdsNs/uT7luD3lPEIEw4MN&#10;6yy6w0/IzHRNKO8Y4Y1qIC4n1+LmBpiZw+D3qJacBg0zHukWcmaRhYNTHGB8Jf4lylNdSOGAoLGS&#10;CSgsDUmqSl7BbFNOM0uUW3ulNj4KtkSCYSPGQulgqoqCoiPUAl7IxQ3NJqYVc+ET/YWUCzFMOEwT&#10;7o/EUdGFvRACprelpk4aq7rAITWJ76j9bWtr3iOxZYGDqfQSoCtV7QeOAMEQCGZCkpx0BvwxIF/B&#10;JTzhGrIe4wZ/FYGwBi6bQgyheCuDG79JlhQeutgA4DRjZSNC4yYOoBaUqJQ0Thl5avu4uPWNy+7F&#10;q/JQKZDcyZQN8UCz3+lMrfCaVXtTjQ4UhAofYGbduGkRcewzFK2rSTBdHn6UEGbLV0RaF3zP8sl4&#10;Ehr0kNZsnfhSxjtuX2gmPUjk+SGdMXiWKPqt4iINDQUBb/viNIJibKo9SN6oTujB8SARsRtaX43h&#10;pl9c5yQouq6yvsy9DBJtibKzoEuDw4pkGjFNjNaw5olcB2OSW2Q01h7MC0CjNp8kCTonj0ebSs8X&#10;GlT0mx7yy4RIM+DEUABTnvzHA3aAzfNP5A3huEo2PdU2rDi72VC+9goRsFh7gRA7XMDgEsHuJL+F&#10;qaJRpdAJPigio+ClaO8CGkwa6XmDMpvcMfZjDL9zCZGoHSe8tkxxUoo226VZHNcsbavWSFVk3ow1&#10;LM8oYXfRhIXgN3VcGwHUuwd5X9/CkAuLVC4ZEOSy1FhMBrQrZTukD20Y1tYnK/QxhNkmuPWdkGYa&#10;3JdfEcgO/EZg9jJg3ptG7vCJnnnCtzVS1dQjVKo6hlaIVCBbkX2mTcBMCkPfm7uV0DtENrCWBtJR&#10;3fcrsEeDpFRrDYX4jRSiJuTs9vtPZoae5WLNUaw3yZI+MFUQg2AUip5J2TwthW/YntwW/eWNhK3b&#10;NYb2MMvtHanbxLbsQnCVfRkuhB4JGLWEJMrFslXG1VzAyQZf5KDBrHzfSTVHlFuwF8svHkDEeP6u&#10;CeIu6CNBAsgueYMmti+8+8x7lrBTwt0YX3Pk8Rw7sCfPgCBzcNzUzYZj9AhU7gYmWAb0FhPiXVjw&#10;RlRl+kFVy8M5lZK/kV0wQ5icvhLm1hKAhlY4fyQtF/2Ed0ATU2Z2kdWrt2Svj6WgeVGOzmGs7WG6&#10;R2CTj2nxpIgoq+uV+WAGqta/IxP3GjFvyVlQfriQi/tBLQ+0OE+CpTWI6Y5nYPh84NkCw6pgaYov&#10;chdhwfdO0HwHGIw+wI7ozc5OwhDTnQCBYiPaEGx6UNH4Gz5qF7FNc1cEdgIA/PWbdB0h27wRN2M1&#10;FL4YNDzG7bmkWls4yflh3jXUMcazedoXAuDUvVFT4TgQg+c2dCqoO0scj8pkjdt35eJY2GhDIn9s&#10;STQ5/EQhDmuktjsnVjSXPoH4w8o6fn5y1LpqvcKItqBZWn4lFyD/AHYBgPLF+oK90MoiANSpvgTJ&#10;wDKVJRciQRhwwLGK9YWik1hUxSGoqrB3Aju1aET4mG1h2QbOY7umrJLbiLsBEKz+Myy+szxLrDln&#10;n2Ji+UGoH1PlY9z5hKsAwaYA2lqoQI0PRDCNWQ0uIhxQ3+Gnj1hg13nSdDyi6AD4IZa+FH/Cuglo&#10;n0MNxy0HlJyQYgnXZqms/HOsZOYzWjMTx0SyTgYdgauM1R2HhnKwmschvUtzKmA1VlyMoOgFChp/&#10;mhtEOLL4Oe8K95d2mN3wEUB9pmKqpta8ZcQcmhHkYLWMJxeDt5g/VNIqBxuR9o9UNMp2xdiftCBB&#10;dJXdbQFQizmp8ky1hvCA4QUIY8Ez3kjJamcKB5PJBmFGSWRh7trqL3JUe5md6y6mJiCx7c4fpjm8&#10;9aDEJ+8LpbyNhFCFJA8wkqRn9hjcFqvNhn9CRHs8yyotlr4IuoTXdL7i0dU0gJEFXOmhaVMVXLbR&#10;KXJHStzlCFyUrkKDGUH6RD9ZY6kUjkHfnG0ayYEO96xbYCtzv8QNIEthsjlYqRrNgJUcg8EweyGC&#10;zGhMX2JQlQ/YYK+zLRE0gM4wPUw1rZXolL91IUoJqRQ0RaGcrPvKzBtHvh+YGlS11L/VtbTKhaLk&#10;T7nAR5i1ZPg3yxWgeaLB6Z5EUyeoBG75aHn4mOiAc5YlD2Ih2fd1QaweFPH3WxgaIfpkh9HY+gL3&#10;x1NSHBMZDbICr1BKYM4dRCKHWyjuygc6MZSQW5PCMEaD38TVK3hoTIvbc7HhcdkvIi/TDZII5BUc&#10;uNHcXwwhzpwjGwmW6RC8ELPzKvYFSWYFwOcuBm4lQkZQwbg6DQy7JkGDs3tI/dl3wySjT5oZPwfl&#10;FFjrV65427oKysvC9rGrtGA6clpho2uhJ22QmgjK3Re4y4PAWIK27kYFzuCyP3B9shVxCr8fvnYZ&#10;FPMdBbXSz3FCTLznJZCoIz0XBN8oxwW0ItVqS046MVnPC7VZtPvIirbYwJts7GV+JwTHekM9k7f3&#10;nIlFlRZ80sSrki8GIUl0DIjOzwfPmAMg2JIH36hcBJqKtSI+ChHSb5u0ZKc0u0O6KFg8lCuKBdCI&#10;2DoQmtS0CzFFLk/uWMVN1fzE9opFvxKQc8oy5sUaMDfF7FyjzTPKyjRiuM1AXAPBCBHjDP0YEf3o&#10;QGDJii4el6Ns2LhO0AsyxEtV85aQKJoB3woMBcTFsfJkoVA2vcGNjsscrQecStuGZyAjBqMwjmQa&#10;9CHH4EuD6NKmY3/hYiporkfQIfQmj+CK11lZFUTFc0NtHG0dSaIA8G4WKQZMRhiOThNW7KpH7tDK&#10;0AGqRq1rLq1cEGsZa2Dk7kKnugd0iRqQmVog5ua0iEFEYHdnkYTxPF2XIcVVsbMqZKe7K6yY0yT3&#10;qNjuhJ3EB0i7qI1e5szPdwiJ9sdVhBg0VILXwiaA42H9hFB35IH58IMHLli4fb2zEq68lhg8oIK8&#10;4WDSPeN2M11HmBjba0t6bi757kJRtF8aj8MhrROzDML0MJMER5Z/yMNo1Wf7EOo4syFzsu7EAKQq&#10;wQrASizaCQBroKILq07SMH+keYqkfgaE3bWUfhSUzyMLk8AIguxCeqEbMo07l0ZcECuQP5Klxlpn&#10;fddLcoeYIE+DuqW2hOTNaOzfvPMxIRbfDvkaFMMsTLRbNs4GE36NkRwTfC7qUoRFdGiQSvUKlAoG&#10;hWLTuSSVoU40Rno8plhObYThj/syx2ysAgOxQytexPFMktHcUBeJCWE3jPihU8qyVLYBG5sFY4iQ&#10;Pmm05Z2HhrNLggwIlN3aB/dkuVKC8sT+TDY6ezpodUfSBfdggO5X0IG9yXRA6iO28QQqjDco4Pwk&#10;xsK27fMLNxdKHqpH7nrZ7MdxLtYb3ijqHric/rtPnzM5I1MhLZAX2Qn4R5PyAQJ4ljErg0ZnvbUC&#10;2MDYg5rYU5QqENGCY8hMFtto/wB1h/kEaGNumxXtnV0jE1D01DyQ/QWrlYyFggMgHELBCf0ERA2D&#10;UkuwCgcjJYwUxOhBlE2m/lEB/hER6tJoSX2zzL3iA9qJUPkKTg9plH3FMsi/VGNtgZzpe81UQpgR&#10;nguq+6WbHlO+bgOkN4wCNTjxhcdmI2wDZFWQqX7vdSaPZjfshktZnIQ9oK1GHgsRljNhujOkTfRu&#10;j7saWnK8dGvMBleEuCI7BMRMEv8AWIj7EoW7riN60HrGtbLjMgvKoQ7fPZGJTo3VvN7aeqJjAeFe&#10;fAVmAYqKJK4Vg5N07GYAsWhqMoaJxNLyMqYtmnLDEhQqMlWtvZBn4t+UdN9xApIIsXAgJmPNmdow&#10;340Qm0fyEEIuyo6CmYQ7202DzMov5ML/AEOY6Q66vrtnqOutCZ/RYpC1Y/BEm1t3sOzK3ItxRagz&#10;aiC2PEb1SKQjZIEXz2v8yivuCNGCwwZdLaulscQsuMKK1fiaY0zWCpQu6HE1ggNRkIOmyX0VL4hy&#10;fPEdvlgv3xlH5HgyhxmsJHQIGTROAk/Z6yZFhqov2B00CdK90BG6UHglY4nukBuu9IzADjz73THa&#10;As4SnWPSSk2WJ0kBYG2BmrfuKbtLYUPsSxoDhdDEWCNbiW/3wlb5Rf3EUiLjY1nJOHm2bHXb3xX2&#10;ggkhepWWA04/bAqtkbjfDEW4IKD7Cm+ZK1iFEJSVyomEU1AAVzcs6NNQdnmGNQt74i7F0oc8nnxP&#10;v+Bnf9zP2CyxXwRK1KHVV5gDJJQMC7Ny/pKYQAtWrDMAvuQkvo8ypwWNYhvksKcPwgJ3Qpqt9ksG&#10;/rSlVJdneHAzzTgl/QA3SvuWKfZaQr0gKKxIGsxlDDEzMMxIcO1jQKba1B2+SNHoaXqNvonPrIQ+&#10;Qmh0vKWmZVyzQ+EP6F6I1Ff7xHAsU6AX/aSphP8AQUfGSkFhvHq2WZ+bmbhItq9mYQBhvm5AgXb7&#10;pcPOsz4JYON1Ktl0YsjZ0NuFhbphyCLUPXSglEJ8m4zf8aP6wQSg0ZQXNQDeXtUY8EXTDlANCVt2&#10;doWQG1HWAiEanErMEcE2YBb80YDAeLVKk7k1dHBucRcuhbIiJEOUJdjAC7bdcAfcFLWU9AoGgvvV&#10;KKjuKG7o2wxUxaUBIcA5WTM9gC4YrmqN9iHYLKQp7sGZNq1jYIUNPeqhNNKHPU/frLRCKwzIaXPv&#10;JobjWbXjOc6jvYUxcxRwBqaIfoLMv60Ba+NFH6WXBuSvRoVApYMNyf8AmmCDpeAsC47KGF+iW3wY&#10;TP0zdm0T2hWmJ4TMy/IRpaJCng7lKzde4DAK4XjYhGhDXih9rEWCO0yUr4D+MwfSNP67z6Wqa8IL&#10;8h053HXLWhgixCMeSxYMqwBe1IjTIPymjRa4Ugd0OLVol5TQEU63KSK2MwAhYA+4isKkuXMVwhi3&#10;IYrucQaA6WzShc8mNlzKXGaPnhrTvJOj6M9hJHbtQ6GIbpZBwNcf4rWTsRt9lgwNyQ1j1RGoyE5V&#10;iU0urs9yMRhPYXOhC0C518+iYn/cx3/t9JUipE07I6iOIbLkhhoxHtVl07ghPC1pABO0Itgw9Ra1&#10;+MTOkZcDbBupdxu10+VUx+IEdj2hi1DpN78IzQVwhlhZWSza60ImobP5aJUZsb+7AgXsUQvIFxES&#10;FNdUG1toRTA2fkvD/vcdjldnMHAFhBYnGV93dlYcGiNPtIzehfhDaL5oJhKBJac0C3SIdBXebKwE&#10;cWAoNYLxUxAEvIvReYwVqqGnC1hLOiAWWNAbZ6Wi3AecaAopV0SN/sT50HnE97NdnDoR9DS+uB6j&#10;Fm8N9CMRbQ92Y/ukSJ4dpgZHugr+4yiD7vMucRFRxak0hdmpehBBayUOfBSQu97hYZEEeMIUaQTr&#10;EAzrMP8AlhNVwXSI4gkVrRnaNDF9mFstewBagC/BOmtTDRxTDEOFgOU5PYJixqR0jKBNaUkZ2um6&#10;ds3mtJjA9Zf5kn+QI4e5sJje4DYCJpFJO40wc5Aa4NWkeUWpBf8AuQYZsUax+Ho/FS2GFEI12o0i&#10;R5cFDQcGSBABIXIV3CI8TmU7sVAmysu6V9ox1rEItPnoQe/sEUPs0n5ispsoVsPBCx8ZFQdwO8E9&#10;+RqdBXWRT2eKg5A8bZZgkElwS1OYuy7E0ZRgKpirzC4AdFVUe9Vy6Ikoh9qQgD7UZ/dBMRVMF8EH&#10;AGjLuDCeuhK77rELqJqdRywz8MQPB7IynMdIK/wTE2r/AIqV3YwpLhd9iyv2I4bIy/emVssS6zKq&#10;7l3Sl+zg23FnR6mqH8IJqmhGMu06BWJQCEdCLuCj4tLP6SXbetqTfhO04ZeP2iP/AGtMMCA01wus&#10;rFeHnhNN/gQ49AXf3Yyt6D8ENSa0RDL6REx4a7sMiF3b6EV1KUP0kLT+qC7q4CTQhtNlP8dHe4Ek&#10;vWmg6YgSRysz2+0jCB+BdEA6S6EM7n0TSYE3ibycOi1iE3QbtgOnUl25SsIoYRPPgeKdoGf9M4lt&#10;4CPnYdZxdaVhoKHWMMYg0bxNweEaXMKYtDcqDKAnHZzqq97MsfAoO94T9Fk+wAXBX/XC39oijWxp&#10;UwRLWqLVhXsggFSIGfJ3mJvDbriZQAO5mTta1wTv2kCQF8gaYr6SQCUMdBOIcUaBTW3NNFbZuocP&#10;dIqyLrL/AEG/EpB99ZqQwA7ohGcakxwpsM0ImprQ+Xw5Ff00XcJECGzm6DEtAd8W7MMr9AH8MA36&#10;NUcvdFWsJFuxkNqmuJMQjBagSLf7U+GaCjB7SvEoB3Zh790jLIdIHBd7eR9umBOkC1mZGi45eAsI&#10;I8tPqHcgDYe+lOZgoKsMwFqPQLK6CkvtkOdFo6ewQys0WjjNfWEpR4xJBgTprfJL55UEgpaoKSCj&#10;u7NmUQOzG+kFVHMXLRXgNDMQIfDlAXkVKl3EwpsujI/5EskYXoBWjk1wd00gxqSJz5iEOw0gIqRk&#10;qyl2X5I35BVzL7hDzeof7mSgCalTLggs6aCI6G102TmQ3wVhfOeCPjVSafkLAxn3skutA73IdMSx&#10;BuodkYoMVFQd7YazSxFDKC+yD0FrbLWAC5UstMOcDECt2lYqhDpo/jBN2bMeA0n9IZWRKupWkfmS&#10;3uZSos0ARNXW6xucExkMZEx0uAH90Up4EtfccPsJQzaZX3IcLysIghbN/MAQbHRV5Jq4jdusKWR5&#10;UmUlbk2/7R/ed0suPmhsl2rsxEEz7iKPA5S5zJSUWphBdAe/kUpEvG9xLEUIUPdqJjgDGHMHL3D8&#10;iGVbii5dKJ1GJnggEmqF6QGT31Jm+VSPr4BMzDEdAo5mjjEBBr2mrwJXKA6xJaAHfCXNj0YJmTBY&#10;6MFjAOHISH6ZqRSgSBESiHSYMoDWQ0bIsllHrNTyZnoBuubiWVpFZAKHRAyP7lK7yFBYXfFLLgiu&#10;g0zBoxOUJcdnETTFhKCL6s2OSR2W6Mu2pDAkWlzLnC3vBzJRZUrPwUUnhcYt3RdWFJ3jZgitN1xU&#10;AcACQK/lYQqzvBMD46JWkK/aRaAqKQvmFcNTeTHLiO5GNA4FldVBvUWtCKo+VWeQTes4mEpFeBUN&#10;+kEy8+mkr/RT/EMf6Blx8hWLwWbiPwKWrF4QuwoH7EpvkmXN0EPXaD+EgTV0GmENSYVHwnwjckZM&#10;nuxK4yddcIV/DMn+EckNlEEyhziEnsMWEeOzDJm81BA36IS2vkyUVtIQMIAaRa/vNRD37GLXcKuk&#10;8z7sVIUyjezB28jKPh7VnYQqCCC6ESwKQ7y4p1QFG7uGCPkG5PCM0ttI7dI01QQOhMwBZZHO85OX&#10;mDc6JwTd01uSwaY8bjsOmu/CfAHQZmJRxKhkeDVe8C6UskhnfIw/MadQ5AQtiIC+vDUs2DF6/a5h&#10;kmClX4jsPFqbF7GAdqlEFIBGGL6gYOphog6vgEvQ6ghctLc9FfNxT8EhT8CqFr9jY26zwwG/cGKv&#10;n57la/mzLoNZpupKlWNRggr2cSm+QEx5wkn9IwlS0Nd12hoWcIGk/SXAypKhoNdS+ZV/YZ3zBCcp&#10;3kXcu9fcys/mSAXJ80YL9xEVv3ETvwOHFUhGmDjZmBgAYJBxk+1VicWQJ2jb0vZ62zo9R+kdR1NP&#10;oA1wcpaaE8QsQypyJUrbzro8zt2IYZhuLIu9B39rltEUXiEiKu09+8ogN8ZqMjSSSyNXoANjD5Gd&#10;yXnSNnVEtkX8IjDtYhC8BbGBqwnswBGEUcTaURKHuMDGCB3UkXESNAsCjCdOgIBHvEqL4T0ASZli&#10;/DaNMWRtNJzNtLBSxx7ML+Elm6KWsKIn/qEu1UFlo5XIKoDQ/QRimFwf3xQWfwHzMaOafkQjUnuY&#10;moGFphb3TIm7PpZFzUNNczQocEF/tN5xm75RhV1D75hX/Z1IS/7hF/SbyHjJXqCUtiF4TDQeaFwx&#10;mABpBW5Uy06HMHggJ+AEM3zjoSy0qO+PwGW1AStgB7mUpBDFQ4IdPJBFdZuuGwIyjDIECB8jh93R&#10;RDw1pXdJXAzZIfKbY4DwlEJpkGlpu+jyQKdjVyFrruStvoh/igGb/JCAoQfZzED6OxOkbGRiPXsY&#10;lXx2zsOnGj5KbeybNiEqutRezA3VFMBvCDuLi43NSDaA01k/s5ogceIaThghZAL1R0JBDcu6lJF+&#10;eRgoLSbLGg/YhfxTbA6srZ96bo9hBbQ0ZKtHa3ZdNxlYqw6CIAtTrK7AKPgIuws1uAlL7B0gLn0N&#10;JgLQ+1CuI+3jaUzIu1mldkj+SCYX9pbijoF/W9pyJ6dY7SPmCa/eR/ycgh8UON2FtrY2ZczmWBVP&#10;2IfYpyWxlDFrJHoarZWkKPUFRXTDbIKQzdVCg9q6qpAEtSu8TYBW4wR3hHzcQiXWd3vWf3lhpgix&#10;dJrbCW8XjOGnbLHi7tCcIk/PhnOWglE6HsiY+GjFwSmeWkzBFZhhO7K9ZWt9iIFEfvsmHkocnzQF&#10;q7vDErGhJm2REMn3RkIFFLRrMxTa+lVBwHgpVK/iFSR4fcCBri0Ut+o+mPrB0PWVjsRcMaxDgygm&#10;Sh50YQQ2cjMwo3whcCF0EHCQeC0MPZhRCqEy2bxjGVZZglrqtXCwfaiZyIs4Syzl1fYIlAF/AY4v&#10;ntZ+BAhb+0IL4IkopvfO5HR2801JF20gUh/kkGeUJLYKEGxohz8CDkBagGi93WFQAMJSQEnXbeEq&#10;p70JSxmH8KEuKBvnAz4Za4itiA+HhgcK8P6WA3Ym8QYX4gGaA+5nma2gRQW6L0ktEuUH2asQfkoO&#10;/ZbCp8HlqQG5xAZc4sMYo8TLWIBf+0hXeTKf5Bj/AGPMjGHE96ol0AyxlHvGIsCbGAoELnswQmml&#10;qb3eYnsIISCNIOcke0DRzKq1MfBvDMkg2sdKEb72is+9JCffhzL/AHMONvgxShYCnVpvAQssDf4r&#10;iX2Az8RGLOfEJdFRISYWzlixcGdGVrQRsqKggskUFOwDbFn4VQOwBttCabNLaW/lmNchWX1b/QH8&#10;EGp0p599oAORKGhb1VYjNSDz0BowS45kuVEBwQEB+CayA1UhCaay+TrGoF58PEbPLeNjBLmqN8UJ&#10;IwXBRlLYjMA7BuDiIb2GJVEsjJC6Q54w0pHPmKIFtCju5Z1OgQt0OkDyuivMMcJcISslznnJAEhr&#10;YCPBORPdh1QcMt3iuL7QNXHhqTHoVESYY08qgiC2WHGYQBmBl+AS5ofclBYtsGNagBy4Gv2AcTcm&#10;YbkNGCxjFy3Dzg+yeP8AaL+Fv/MLvtAim4O0f6tmBBs32EpivJVA37lYDQgd5b8J92Gn7wmDVLFZ&#10;chNhM32OVP4+OnuKzX+DxXHdVTBBh6rfEcXmFzuRVcNIMSOybLm+EpUEdkRuShvOYWrdDdy7JQaJ&#10;rtiV6sI15jD3BNAzCtQQV4Thk1Mu4bDkUniczOIIoG+xL1HpMHDHR/hgm0unN/Mgxge5AdoxJlcc&#10;qEFxyYSyIBojTApHPQB5hd2YaZCXyQBisaSklhSHmJxHr6baPclQQB/3S5MDDAGhEz77krZeIAJI&#10;V4FDW7KR1bNpgoKJDzwBEThlhjjTaECjV0DQ56HLjiDZqjmQQ9hGC/4cD0L8Y2qeC43/AJqYA7/E&#10;K9IEdm7habMzQGhZMd4ZZQLqF57diKFhtOO0AqktbJj3nO2EA90mOYjZ2YuAZ8OIk0APBO9GaBd9&#10;mpLC7YrODJwNNBN1umhZUSWkD84Id5gejV7sQzA6cEPQeLxGj3JujjuYsx+etNUUAE1JTTGGcRdm&#10;aVBpRSm2FXI1vKIiezRKOBBKsxkAzAZZpPsEG4joMHjChpzZRmRdCeAMw5ourBHFEHayAGYFft0E&#10;gNjg6Tx3xrperVEy0A3g9vwg3wS5hJAIVsL7ZXR/glmZ0cLJLuDHaiUPBU1OhGMDUV/lCcQ0VByK&#10;7IigAIUlgMkPRN6v0kwvg0QNsumGLhnulkhBkhHWYyfc+fSV5CYnAIPIxRvwIAAk8EN7AwLWcd0G&#10;hWMDNk6cYKe4QXUilRC1AyQDTkZ6M1gZTB+TLQlvMzunxAQfksLdEjjgqr7BzN7ahipwP/f9Eb2Q&#10;mms0JvLmEjBBkq0jJjaWCHtCgSxpagE128MJbYObH75b8oxImFHaBzILZe0tfAERPwEqgBIWGMa8&#10;LC28t7mB37iyq09zLa+Wy/8ALEq/vzC8D/UyDdh2hW1o2WY11jRQRrK85KijLWNVhkplasF1zkFQ&#10;mfiI8Pb1m4m1rMXSAN6hRMYhcv3Gfv5Qp7pZhV9ysFgft2i6uxh4LB2hCqOIU/BELfgCJlpoVg9m&#10;ZIQ+AAxywuIx2bDRd1mwwMeIeSKV8J1pnptyfxw1VyEdPEGDlCAH2I3mbRKjFUkTH9xIyPoveJYy&#10;VJFUDKbcnxlC8/Gj3lN0Tu7EVKrR3TBiMD9wznCYJiIcMNZ2agnIt4KGEi0kL3iUBtB4ezK8Wc/w&#10;uKSGxAhptcB3MXQL7y13gHKHVgfHAsTToS4APusGJMB21TRa6kED4dGK2cHOUcwbxQ0M2YM+EhZh&#10;Ct0kWJAS5lsXUSvonRuRrzNXOw8LHLM1hQ9k4mKLcM/qHAACtOfcaW6CSKr7mipoBn8cx0fz2Vfp&#10;pi/aI5PaBmX9WHKHbEa9iOmYtLq+ZYwiy34uAJWXZRCL8CEdio4Pgb8z9FEvfrS0HwcXPhN+ZzjS&#10;06xxzR94bYIajDzU7wfwRRlHRmksRsrNENgm61MkUswF2zxvEXE+/Arz2JEV96WuqNL90V/wkyYL&#10;poh2Ri8IqF9B2pjKr5hE1/mwI/Yy0DhiO35KpgwFCg18ovrAD1en0NI9ly/JKRzdsVE1rzEM4Tbg&#10;4iYIZnBhl+LxnvDCEsptLJCHsrymSNExKCcpFT3nwy4YCKXYMRQTgnJDcRnyUxpB0E1RCQBdopDT&#10;eeMKwtjzBb4JqNqyN3KMSyIZIwcABIVUnTCXXiSmgxaQO0GBKLLmgOHKfMhDNhbcBnvFsj98yxCG&#10;KrCBgUku+wrCBs9mLS2fONbxNWFX4aJW7iuBKWRnHpVELnvWaGFv2Zx+Nx7xm9LjxtW8SEd1ORZB&#10;2mUAbIFOIkqkNhgnIJaD8oBjgVt31gCTMuq57ZGMYILgOWBttCACIFAHjRHOvRNVCvdlMX6YC+hE&#10;HAlIrQwTQEBnoaUC9NveXkhJGSwVJhws0RqD2hHzAFZRSFHuGGmgrhUxDjIQse+DNx2ub4xmloyU&#10;UX81ImB9IDmE+luly/Rac1M3mK9kzCoH0gs51T2NSOzqZlQrdDIM0HgmIDDl2EKQGW0iDVdvchjX&#10;ynoEPb6G+ZEZkwqzZuJZaq1xM/YmPZh+BVUAhuiCq/044GSYlaE4eT+oPXQ0imwvjBfwGFEIhs4H&#10;ggEIAJmrSUI1LEcuEXU9LlCj7iAfYkJTtEDBNqQbQbSeHeeZlgg7FQcfYmMr5UiiPsEhZBlruiZS&#10;SUX9wTGB7aI1uxDsmZ1GnBL/ALJ2IjsJA+Msl0IggLnQjYU1iV9SLys19xL/APPD0BV+SZw53WUs&#10;F/BNyPAsOrD/AFAT+rsf8BhKcq3yVMSymrAYXaqluqMXaIHtKjWA8MROqBpAWBbLWCZQ/wC6lDkz&#10;UnQJSbV3w0LiniwREqUGuMvuivOhppSjkFbzcYNkJmYaoWegUCHh8LYwEdNoAuWoAEwTV0jdCvng&#10;z9Ld6hsmpm8sLZB3gZUk2a0/BVK7IgckQGrg7Etnh2I50KG4BhYTRjiRgVzJL/YsBKVMNmH46vRV&#10;w1YIX4gl2XdTCODulEILQasYd8qu1RUgG9TUkUHHiZrL5Sq4hRBoMNHCuTQy9TmrWYqYg47k22h8&#10;wpcotZC77iKdYk7iMZAKQWhlkLuqYuEIBaGRg5w2ZgcQMD5FBMJbSCVKeclC/kS1As8dfuIIbBms&#10;QAP2IFdCKF8BXz6S0GUsgZoZoheNMYSnl9k/TFBP6Ex81eshSwaltSzEh7DjKIW2EGYgwQuIqiYK&#10;SDQ/RmqNUQO9iHSZDBYJW4lcH7gz9cWW/Ap7EXXXLTwovzE0FE0Ukc43WnEZIHUj7DN0ksH7J5xN&#10;DyJZCxpauaEWzhtVi4kH20jLEyc8mACIaQrAcvkCcP0NlluYjisMuydHZGhMWUkq8hCIMP3MhCAB&#10;XXmJNHQFeWLmWRX0Ofog5qCzYStgXDKQGIWpZiaWXQwicUk6iukxVvBKFRZQStOAikYVGjGbiynL&#10;3RRskI6yr8UsLIcmVsInGAIQzEAhjtFjBNGKFlasTIE+/KTyLR6ILGZI+Zc2tkQ0jR4xlSmSjudw&#10;9FdQqaQQDOEam007yYgwYC1LcyzmxLFCY7ynqgpqWjLIbvKfqaQmnfEhNoQ0ehgYwXGmAte1cLDs&#10;y5qZWvi6SBXISOGJirvEo4SuaB3xfeGyOFSOCEuACkVdBYAeroZZn/SgFhoBAbIPsqzNMAqPyc3r&#10;wWEe0YQD7gS2K7orxFJjL+EXVyLJauImEEIjZF0PI4E1ENK48RIgL4Fh0RydbnKsjLa6mNJQfJMv&#10;dAmGNK/LLfHxKP4ECdxRiSYiG5rC2F901Umb9gifstDP0UGAbDvhKGTbZBpY0IkMw+iHLlN0XRvo&#10;q6rD1A9RXjpPzVlwhcmc2BPJmA1MoqjynHg69yCNzIiU6wqvlE++DnotcRhtWh2yHOZAgmOI1tBo&#10;LNJzjUsgTzEEZXsMb0LvgwBIMp6AoQDEAyW8OxmEDXHQQA5ISp6u6mlIddTvK/U6UCrzHjYTQRga&#10;OohZbAfsUJqe5KyArFCXlH1VOm54n7bAgcuhlgf5IREYPtT32JM4QBcLORk82Nwqs0XVPY3GfBWF&#10;N9035gBuecEHX4GH+VFXPystZ7oto/7OOL5LNYq6yaAktIz0zfgQ6MfKjuawwLdIVGBC5K4gRFKx&#10;uHgweGClxYjd0A5mB02swKDwwJvgDiBHcBdhKTsUGKA8Joc9Gbp2QlNuthWIAQqEHlGgQxL5hKUx&#10;phgdNd1S22QSbGozzEOYuG1LxkitrFFiooCGughGsBJ2S3Q+pDhgTDt4B3gwOqGn0AaiisEuLkO4&#10;xaj1WxXNI2jlAtSgvlN7HEwKRiDlgai+ItCwZa0BFOYFf10Ep7GZ4AZYwCGsC7ottIfwKYtLyI2c&#10;ItaBF1z0Ac8oo3mwiTOpNoiIX4E0wgOtCCtZ+qFwXg2h0Td0jaQ3vRG4gn8wjYgExFNw/wChPGXe&#10;lX9RG2EXRW8bsBnlNKO5IdI/9LphLiCVv7dBBcTyOiXriLsNVUaYIJRydAxKaKlLvDGIK1PnFcPZ&#10;hpE8ZoZja4R7zznLCAkLgDCd0nwIIDN2NQRLSMvILH0YHZl6ED3p99EI0Y57wqtSmy7TfodiJzQI&#10;uCDQAAJTAiKQWWV1ukUdQ5hEn5swXdtss4zQduHEeIv2grLjSwI3HMeySulH5DP++ifsmOYy00FD&#10;HMzumd0R+TCFKqe2Wxom9TfUSpggmYKPQG9BBMtAh6Wv0HMlFcINX5s2kdiCeZdsmnIsuJSjAVYM&#10;pidAMUkihAplnDeD4CploTm3bSF0Qivt8Br4uCsQRrERsLbGHhiNKOZIehOhY+gB2klkKUWRyvsU&#10;CakuacdqSwBTAqJks9958TiKdo8wgLYr5IiUA9vDCOkW5pthGuNmw5uEIZ7B0OqL9yIoXoH+pOzz&#10;j9ioDczqsRUy5qSDojGmDj4Caio7W+iBOFcS50l788LCDNqcIofkRTEvcMo8GlQElVqY82G7VuA6&#10;CN2wV6zMBX7GP6ITPT4JRvGtFQjRMXu7PAqUfooMjkbOAGPJUUO9QEtfNDUMdTpUaOCgV4dIw1ti&#10;UyBGUWZkxl0BbCj7gz9Sp+8GXhD1SWtwK65hUfuJL3DP+IRk/qcj+pU7BcMZV/vqJsYEb1qNqZgM&#10;F6JBvckk3F5puDCuFVPLCtO7NLfxpkEAVNYehZwEroj6dCo4QQ5ptoDw1gGbJiJNNAyQMuxAKjQO&#10;O8vKW5rvLL6EnLUFVsZTt2bSDQhWwhWmlUfkpV/bQPU3pRDne0gFATLfuE0AOfHiCPZRVpI5MFkw&#10;Q2gPPsE775hsIogSyfMEO4PMxxOpFSFb1CHDbkdc6eOU7GZYZiskoYPjNLWRVcwFTGhDOIAIkh7b&#10;6ke8FXBCMhiGAkCYLqKu7K6LxJTohfeBUhncwMkZM6rnTHiC9uphkAjD8FLpK+FdN5kNY5SrbzEY&#10;feL0OVCbyjLK9fVIrvVRcaMqPAJV5Z/cWAhT3MaeELx/tKV+xpAzJm4DYL8Ix+RKUX+EmAjlyOv4&#10;TU56DkZVizN5ZQZYuB+dQcAflGFA9wQjBc/txVEEpxMA46INvKA0GPCoGBYBbMRgAn2IyDqOmuMw&#10;26+9ifJNg8zNY/Q06M3kDSMSCsbeeXVQEmq6/wC6NLDYNPlL/FvaYBk0LTZGaUWYrGMPvM6YAwHQ&#10;gQqD6IELQs9FLY4RRyy0YoF1CFVlrMO8V3AHkmtyA1E0KWQsbRZG0VoanyJSJYQHQiq6yxcLQZlX&#10;/fvHWSutEd8nDEEyjBrRoyvWfwsEDZadDDmiOw2Dwy6qUFQUupiWpFh0cEXjBb4lGUwjrHgQyo69&#10;UpU0E+PJBHVGqhPB6MEPctGA/k6FsAY1UUqKm2UA2RdNkLOg1xMpL1Sb7DjFRCdiyGgQZ8YDHLqP&#10;MuQ/dx0RnOGCSqp5GJlPIxC6A2pBujLRE4KIbXCOMS4kFeQ12xHWnwJc8ARS+StoKiXfBDCqdShE&#10;la26xkZtsIRIHfCjIRqp4wYM3CKQL7ixnpCoQ73TVDVdqZm9jRiGetKdKCCCe5nfqawrG32JBp9k&#10;GaSU7wPtM2KAIhCsJXCAHsZIWk/8UTxp3s6XGJrKZwUazXFixGv5gvkgyCpSQjVBfeFDiEc0gLBg&#10;Y07yI5SeU7eJbPN1rlXZmW8MWzwYPTFO1CGvWV0VBKIgiIjdFlFiBEagtOpiNVypLkgY+8dwUUQ6&#10;Fs2wU6xANBpMDuEsHAYpcBaUjg0WPIC46YThlvLuAmsBoQBOhQN8FThmb72OKEPEtY8tLIhHaAsI&#10;G8GAzUOcc8ijmQ1LaKuQMPvM0KihMO0BG0NCJkOivd8kJFoZ7COAJHMVerp2k06zetej0PyRkJSB&#10;3vGEayBsGOCayJ3J9jaYBUKg2G7APvq5b+VAJwhYIVhd5ZQZ/IJaEbtYTlAanfgExerzeZ3mfboK&#10;fYxbTl6+0VD81CsMSUg2QQ0RmtIZPDNMfEiDXh0oG2McWEpMJL5Vbl2+E7EttI6wp2uGcubFWQyz&#10;7oVRiAqtNWJZuZJXypFcKSj+EMNLJnyxgajgQHR8xT2R6TLYcO5mYGazBKbk3lAZJBkq+KolNA2j&#10;phESUgKsMcDPFy2czGN9yZh5lskWajXA6KCY7bIdPLkuH/MoGvEJCTA6N0GyLoDYIcwFO70Jt8uZ&#10;lZDkNFms2jaPg3GxXT3EmepkBqAJZewU6AgQBfwi0t04EAEhBm2JBK4ATbMIRhhmqBCQy8jAJqDt&#10;xDggEAwyXmM7HiFDtB5IgFbwLmCI7liAt0Q7iZ9o+yjF9j4xVMLBLTnibGoho2abGbCg0YUN2jt4&#10;5XaoOrsXKOKZl4t1SnyTO/aeGeF7QMwMd1RlVq9UZWTay0rLPaiIUqNfkkeHdssMHdl4/M5afeGE&#10;bofpVBLuIuVADpDtjd7IKhtXhAthtkVUSC5gJSFcFLeIeIk8sXWjc4/ACFn4QIpUKE5JrfBvNirS&#10;LWZt4WAzWpvmJ8MJNCFFfJLtKNbJc+hUXfuow+1A0CFPgEuFWDU1svsmYEF9hN3yIHKCV2S4P3A3&#10;CGSIM0YgrEXjAgQaGEQdebJDVzJCP4EVIZJqOIsMp1ugvwyFHLajH3CWKwmFMZ0m4OGawasSds/u&#10;Vhk0vEGolEq0RZxqzZYKProly5C8ZAFC3yMAj2YkIAwQ1rnIbkM8xN8kgA92T3nEYDqlWlv7KfNF&#10;hPZQZdP0hZ9b2I8tSzUdbCV3QDJET70+GKulhACwa5RqLzkxA3uJZMzJaxMe73cIawgavgIqyKRy&#10;i5wDHnuA3RLavGiOmTgB2IX5gYdh64Q5mjfu2sfbYDFbHg8VBXZQhTIZJ8su+YYCVrhDGKB8nEqs&#10;HrFt/Zy1walhMu4ao/rbpguzCCk0EtYAiGCGCUJbekeWJsw5oNpcWlxmTpwAbUg9obeEpBcIuMun&#10;j0jPhYNdLgkmoydo3ZiWZgUaIWIQdADOiFjfQzI5/gpFL/JBYTK/GYIYrhNDpAaxSjfCfmAwpssz&#10;tNOkqBGlZIIVs2ZEBohXQkNCLDeCEJ2DOxJUMcPWUCUQ8ecAiAPdFcD2hm0RJsbaEvMY489UQP1S&#10;DzVy4wMwewGDN4DXvLkZ0hgrQhEbwMSpRhTxIyRoSuEvaStLKLB8DGaRWdQcEdF7sPwNJvJNLa6Y&#10;mZgI5+5MPwAYa81OSW71McMTlYNRfsTMtGuUxbMbgFojUOxp1yjhEPCAtsM8IKrQoLoFrJSvsiBV&#10;RRBQyaVS+WIHrG7bGvggpd41JXBfumCVw4toZpkQNbrmA9ooLe44QWY2Bi7pimmajfyV3C1ZhYIN&#10;HSEUWEc3B5Wj6gE+IzPGzFPEqAGgsMW5o+uiWjSak0kLwEKEisRRDDAEzHAS5R9FmSKS0QXm4N1n&#10;q7h2eBeO4TpNvhY+4HRrkBr+4EVhr7pu+NpivzRxLBiKJUPMlj5Je5zUGa4B64QUI7sGpApUEKQi&#10;8G0AhrWZY3iNTw3VeXGAwS5ybWF/ykgjtuIFZbO8L+yuNJAe0GrpBXFbdMEwd8+LZFNlKu/NYzwo&#10;zQavTqpQeagwt9HRlJYcpRCz5ElWEedmIa6TEXD+8CFPcm/DUX7jKLCDllypqLVU0zSG+46pHUFD&#10;Z0evWF3uenwgZdhuy3/fMs9lXcz9PqGXzEXssCd8dXRleWGoEEuwbhK+Oj0g98FhQ4eIt7I0lKDA&#10;uAuAYdBTFkoz9Vl3376FbDF7q3mjbwhJbWY6MzJwbPmbhRmNAmDTJiJrGHH3HMS8lKCPQh7z3Umq&#10;KI25nIS7EwO7LlxpCF+QS2rDXlCTUN82cIgvl1lqNIYXDvci5hVnfBWFVuo/+5mCcy1l40GWHwAA&#10;2EuBX4KROCMcvvLS4NJuyVekWt2hCZYXmJlxMTXkyb4RywlrwEdNTLMhvVAblEqsRmmkCwikmrsV&#10;nuRHXNkUGjjSX6Ye5qa8MtgTu0aQQh1YOHEBoEyLiMLAq6oqGUQVaBqC4jVYo97QGtNIwMAuI1Jy&#10;S1TYLQDOdwn/ADAe/JLEWzwhGhNdEWsU8wGQKCfcM3id2BX9whRgCwUQxFH9WBOQ7Zz0fky50Aoc&#10;Yp0IwkCmWCAz0LgIZbEsqCqMEtbpian3Es+2KHMPOJxCDg3tnogFmDbllrDgXBtTijqGpqOGZm1G&#10;z3lhVOA2he20Qr2Y1gwluEvMA5LblcuHjRbINd1G0dfAW+UL50PGg3vbVCbFoaJjzBF5i5ScNKCP&#10;bAQ15BORAoIK6RmCFUNpDee5bxjw0UDBVDx5JfTemqeNq4532MMUYJUrUgMwHGxY/wBs82RAuStq&#10;mCw4skE3x5EZWmirxKs5Rb4anGLSnZoljiZ4zArNUucFhy3GzIseFdd5w2Vq2RueZJf+6yAwsHbu&#10;5MVOGvyx/EigGPDlFBW4PefnUSLYES/bkyb5azJolq7JqIvlIQrTb2JG2hQovzAijJuX2R6gchoW&#10;Dt3B0rkl7gm1efCWUzCs23CCAGcyh4RqwMheIyS0TsQ3LuIt/NKpAHUGYAaPa4y0/IS+uEp3wIe/&#10;Yz0qaTchzbGWPjnSCIiyLkRruJM7QNoO0ub/AN7IVQ3O+I5t8wislY3uQFtAb5QaQJjWQKpazhUh&#10;TUtOhr8chKWZa6I1hIM8HgJ7mzX9qqZXhwS5D5hpTREDqBWAZVEXqMg5TabCreA7143B0goSLiQo&#10;8sHdKdhNJAL6IVLswUSKyuW+ECxuZkoCVBgeiBjm2xqj7AYlXQQK4BOFAQoRVN9L3gSsd3N4QqKH&#10;AYWIv7QUbBFfQEBhQ9GGkrt1by17hol+eYTYwAxuyIP2jSYsHCWPErmFsJVghF2Qeja45yXeE0KA&#10;QPlEicBiItpTIWh3GtftEZtFcJ01Ms1zLhR9iYBiwWZu+zCh4hppkFRoi1FifACwxRQMwGD/AGiD&#10;WljwsbxO95O8VlBn6iCjC26u+V0AgcJC4ZmYvtKECHMI8zq+MQnIlRJ9whjO1hGlEt6NOSPRib7z&#10;BbWmHhEsQUPQeMCl2tvQPAS6RAREs1KwhW2GlgoTGanMSMLTzFaIFBwhArEU5gr8kN5F1wGatQ3w&#10;s0BoYqdhFRYM9IEGACjhAXli0WxsQFFiIW4mdK6Qui6jCiL1pdpV1mBQjw5EtQl5jkjaIL2GFW6N&#10;ZWcZFyQhXAu0PqgDohs+WJTHBu7BEgEGFb0ItGUGFke9RI73rNYOJbe8y2hjIq8EEcRfdmbiXEC5&#10;4Jc3WqXYdDSUEEtszF+8MtYEGmiXmyKgK/RKkgq1JgOEh4n2mV9QGvHaDtgUCboeUAx8fBLA0nay&#10;LSAgUz+JVkDSKgcjpcA6BpHSdWHQZbwccGpLjMmAQu0I3C4ZjQjQwa2iE5ER1T7tFm2FoTqyGoe6&#10;XxMbUa6JgpYqboPp0KwQVXbzC8gg2wvGuozwYA5aJj/BgiCBML6YloqvMzxNEgLsWYAXM3MLuIV0&#10;NutmCKaafGor5RwnzMDdAsYKwAoMi4BvF7ARBpXN/geLHOsCasWt5W23EBrQpoh4+iga2EK4mSd0&#10;FdjHwV4UqDvLm9QXCRS6GOMCE1C6ygVlC5+2Km1kVlu5lRabuOOh4fDlFMIfrIgElkCj0ACkYVO+&#10;WcKLkgI0wnGKORBu/SOCRqSA6EzbmF/QBDsqPeHcjua4YejZAWMdGEAwHMXvFIFzhmgyBK5QSq4L&#10;R2Yn/gFllyJslmjEPgSdWsF0e8ZlYwYS6nQyNO2qGqlvFaQyJmKBgtJVRhAkZfLMwqEdwgQbfMjZ&#10;uFomgEmlAugMcY7XQE5JoOVvmIktJKxUZSUvLIV+0AgiE5O8SB+CJpwUCogwd29E1V5KXVoTu1rn&#10;8uGVJgS6pVtKZZdOC47GkGkBe61eWDaIMKr7BA3rhJdY9vKJNgYWXs8CJTUEQm85VpLR39IYFtVC&#10;MzFYQ3QiVAi4ZfIkNVICeGIdyAm92ECBqHNFikBfflOTOxXZyQp5LQQgYWXLED1EwqnYcVHL7Zp4&#10;XTXK/DRX2MLXDIIqZlgDCbhTS1kuOKXoAYlXIC3wzSCvULgSiS6RQ/eqF0zxQReBZHuRbqxHDWtC&#10;InHwAeIzhGTBmIBOmsoX7kDGsq9qUTjJLRYM8YKsOCGVraVSs3QEFSBFzAHhUMHDMV6kQpYe7Bmy&#10;ZsxLKM2SY6JPnShXu3iV8y2PMhubZdFI4GBfCGfE90XfgFTOd/bpRfCDG0hG2DdIMZJqKPEv+BBs&#10;JGiAw1iga9RpCYBEmHFZaRFGMDHs81YmuIYLqQENUG+ukSFUZRhAwQMBZppKMAmsBEcoB4GcBBTr&#10;D0Jfggu2odmDfN69ZWJTvGDE0yiK5xw0qFRyeRLDaHul7IOEIkzLdIURjQoGpujEY3QjuGn2WQEC&#10;gQM7RUzzlowvFW/MPNSwzXb20gn9cwdJSi32iAfZAiCrZDDKuYDlrcZ2M8mOGi7WRqewtxlVzquo&#10;gimH7IxADXioEflUQyJ0CRgWccNyCJ+e9xzTMmvYFQQ/A9KQOhCqhrELB0Ymg/KFIRBj0EcyNmRN&#10;ugadAGqQy4Isgg+FlVpfyx3gezMLGwzHmHcMCM4NOUjm7JtPcllQBbcIBbrC+Y82VDjUfyeCFX2U&#10;LOGXbcHGI2Q7cy+1TTRC2AUdw5i0J8ooe8nh8t2oKYBcLbxUg/4ZMfGFz5IwN18kGowl+wQtgQAI&#10;wtvM3tTZIHMghW0YAG3nM4UJ/ciQCrA1x/mcMZyxbsaikSFodkBzC4orMQrvraUNUjhwiHqLSOS1&#10;difiUyP2N1RASUDXogWkuUyTkdG5oRiWAruZcMVhZorTFQ0hEfY4o3aCl5xdYhYUbF9BIKABsNzD&#10;S5liDTC4XgKhzhTMMkaQmlqtxjuN4vAQd6S33kM6DMtbgnmix4TX3mDqmrFr5YIpkagwYo2hZTc5&#10;jTUEa9yUJZCgKKQV3PcYJaBhG0EvOsGrexL1XhiE05OKELcbl0ABlcxA/Y3LmLuIuxLmz60MTPqx&#10;f9yJYc201TLT75RWluDkNIAHaiH58KblNz76kqwdo96RkwzMAR67uRRITSCjdMMX+iNhms+Je3HO&#10;hLElSBjumFu7AoBAW20rstBgkLPwIgDcGWl3gxXEoWNfYVe5LLFFnkQ6wwLA1MTFyjZhlefMQ74A&#10;cBvjoxEOg1YQaaGF1Wq7kU8pc0AijKDeYib7h++yCI6QC1JhI0SFXiDbWFRg23oeFwhi8EQXvEa1&#10;Rb3RF9gYMPWkfFZN3wuuyMN4h2TuxLSt1xABAvDMCmkMNIZIriQnopaQ0YFvSzBEahZueDXR0RJY&#10;d0enBDaRVqiiyjAh7amOsWwjgmUfk8xFE3JzGzACeww/iCDog8a6TiE2bzE4d7Ri/Yjzi4KPu5l3&#10;56qf6DZmd0cZnwF1375BHYVxXsKQaebCTyKwtBniwuB7sqA6Ig2UoJjeAIpdrSWGQ+53Gvo8oS6A&#10;Q1HwqVkAgDu0irpREdmWWZN9yLZpCTRkaTySsRKaBfdRMkCy1u5Fh5Q4axAmTZlYQVMHmuwQdw3h&#10;jIOstniZvKBSiGfPIIEv0trLPu0ASC95TsBkhjZHTq5OQHvKs8YQNUIMs3AiYLOBiGJw1g1bEmdD&#10;VQjZlntcHFm3WZQWbQ+6OYSqOe64WpW83YoduxHr7O8W9R3qMkirVC7tI4MxowqJAV5V5lknlyTf&#10;QnNEmcouusUeIQsEVIYCC0exO0wvaY+NGMwoGZK8EaRT26dCrghaofQMzIEcLX97NyMI+UUlkTOz&#10;ME9yQ11JrE/biZQbSANRQTCwcCpjwmrKPMzc8qAEVmFkwtYKvgbgbOR1YoFrmB1Vkq9JbekqWFSF&#10;qBc4Y6PMqBQ4COsAtmu8DcMY2q5qYVSYpCFUQGoalCZa3sQtwLQUTGmw8apWIGAIDuT7oHChSDb+&#10;gRcaqiuoIqeC0o7Vp4isz1fMb4UaRLJo1Ky7UX2S7eRGLLaot3uE0e4lXaKXgRldgxA0lFhKmhZD&#10;KJxDdbyjbg+Ew2GB7MCDyECsEGKXn13axPOw1DG0dTyIT1jKN2qAC0yj57GKj8SE6JrGZK42IK0Z&#10;LvHXLUmnDSa7zNdBAFP5IdAwt7HSEQC52sIvkgrgZpDFweIoqIrHERzcM5IUBr9lxVAVQmkKtYCu&#10;WqMqAyboq3YbbdIJKnWDesJkV0QVMIDAF2BN3UxasLDGYPj4IUMQAEEpUQmpT32YyULEUfBS6DBz&#10;dS7WvGuBFPlXFpuzApGd01YzD1OZ0vB6wiRohoh8xF2NPYIu9YiBv0cEQbU5YypWmp9wnAwp4Uwt&#10;MI1FNFoFHLshBAkHYh6I28TdYQLsI+vHLDBBWcKi8lHGcIx5Y1zGYsCcEOHKVGUAP2GYGsLdkia0&#10;tbZh8BBq4lvsaAAWzvbB1dEpAG0VpAWniaJRgZuhKjAVCvuOlXKGQ7GDLzmmeIJAOLJIK2QuqAEC&#10;cAyjj/AQk9xAnizJ8KbtxK+8mKzChtogPWB80Y0A0dCY25fbJhN+1FBKFgOfcQtDBDqjuQZhvaRX&#10;swU2HSU3A77xwLBgm8k6zqMy1JpJKuE9YE6qCZnhiguSUw4gwWIgNAgFu9LGRj8N4mHvmAcAIYR0&#10;Jb8JYW5yQFjJGjMulGnbMXqdhP1GFliGRdYcEQNIFG8Q+IqVoN+RezENqNJRLtbHiEyFKnCHcHFy&#10;U56HqYUZhGjXZEF0BOFmqLmcHWOSJdcI21kI7QTHchTlHVjkeO6ths8IGGOq99IKUIHZNy6WS3gW&#10;O+YYtQR88AIw8xS+QQ4MaWgprIoN3mB3AjBTbddss8lLcBEN5Uy4cUcyYnBLjcL4lKMgymByloQG&#10;tMl7w204ESt9YI8o7pU6y1TZgYdaTMtaSreiZ2C0paXAoKHvGMZBocIDE2hrolyNsDMXADuVNf6N&#10;YIqdiBLTqhm3cg0aBIMO57SDFnjN22tCJ8gMVDFsskTW5WMkcpjDwWYgphNYaBI5GLrbKHRUtSVN&#10;ZMxfmJ94sspHQfAWBM3dJFO9WcliGoEaADUi+7YQ4VN+COrQbWa4HEEVhYkQwvtCILNhFhQ1TBxo&#10;u4VSwx3SWCQcxGPnK1EBZ9zJQYyzHSIq0wAyinYmkLP3GstQ2XIpMEBASFNPQ4IDUdwBYqPgmQiG&#10;5/eUSjSczbOKPG8wwmamuDBjtOUqMoMMBgLkkOiasEX/AK2sWuCMim9AiL1K1wgtqvWFKCs0/eCn&#10;U8SxuGa4SFdkoz1GByYDTWUqLbQh4AzxtaEyB0YhyE0iDNqNcwnRsbVMlBh9gQ9myGtoFzMeu1pk&#10;ntjyKpQHTSDhyYIeq0M5g4e0FTaeX4JQKQh2ml0QrOsGWy8EErq+J5MXHWOc3E5lhdvNnDvAcT0r&#10;BktocEFnvEGpsIEyAC7yS6WDtMLOM4Y3ho30UrfA5xmAOXaDUUacJ2AzCt7M0h3csVv7UPrk6JxJ&#10;03BGK0zGrSHNAUSnecEu3pA8XgibGtII4NWWBvRkIBd4CGmC8o7BAgi/oIPvdICFtcGjKAXYB0nJ&#10;wMGJIy1qPZWhfIm4iLhp6wwP6A5uyUQLOtCXCxEjYKQQKA6aRi5BzuyhRg05uJmUVu1M75NHEGrR&#10;HJYjTlLz2BplUPdjWoh8EEDVUhU4Xywr5jFTcAtVqXMkbS4wmgUFNiLLtGUTTDcEcODRUEqha4SK&#10;6OIWiZHAECECIAa3T4JuacEajG7l2yxF+sIZLdqGRF4i3KKdYT9zk46eUVQGYQUiVhRVcD8EwzFM&#10;cC0oQBTaKuglSucTTfBmFIVYsQphrOgQ2cTMXfagQwDWzeBq6m8tN9kEPBEC/Bg2pyhZnRlIHt6Y&#10;hpmOsWZppD5BS7s4ghmnuQQuj7I1NAOhlzGh/hIEeyLiXDq5VwCF0ZB6mBPKQIIAlI5lryQof02r&#10;tLUGwmZV9Bamlm0C7o8ormCpbFNESYjLWDsQdBCzKQYGIxYX4GPkhWATKQNTkgUErNA6QNzQ5AiC&#10;wz7QbJ4QleAgkrkczYC+xlD6NtIx0jUUbhoR2CNCNmZV2zENV7JWjnMKwQ7A4gns6lGQULzSGsSx&#10;pCTbt00h45IRxqFCa41RtE3L7hR6EeiVc0rsLAQg+5KuxAC4E5HZasT5u2VzF82dlR1gJq4ouyZq&#10;xiKnEUGo14s751h9oY14ro3LnwHEyoypBeryizO4VZ3FlTetUg1trGWD/bIxRqxUsZ09TwVHeyK7&#10;RxTfJwgYBCxoSuMQSJTPCUsITpKbcYSsIAqCDqgbbKICVZ+EZGByQ4PBOhUFOAXCz9RcQ8OkMgLd&#10;2soOqluWcixp04jCq6GZh2BnzHWztw1RAtxyAwLe1IBkhwXLopc4QFIFzPd4tbaXziQFkbGC4rbW&#10;ZNhmgCSlKeIDUh5kR6OoZuDLzIuPZoPeyh6LyjKtu61CHaaMm5MiozmQwbGSWI0VxGiQYZdIHdkR&#10;UFMxle2hjWlEGr2EqcrmF82MCQawOEts1usVxEB1neXg2CxrAC6J+NhH4hYn54BmLO/0AihqPcTx&#10;uGurANObaeZ8mQMhzDDyRsfgxDDArRGSVvY8HIb++TMnuIkCr8oZqRJc2xpAm7mwQ4wTsBf7RIxW&#10;fVvHEC7MpYrWsakpkDcrvWgGtIY3DeNtNssTCf3HML7GNagG+RbxO/sQ1uh02Y+vgYgp9yhDVCGC&#10;wpG33IKzZDBXu5Ay9DMnJFkD3Wai6PHAFgMESUEAXs0AgH7gofgsz+2S3DWQ7gALaK6HmCxsaEAN&#10;ywKhBpAM7FaE0oBU0LAqAhgq0OS7glEAIZYICOnyxz7lGKWDJ7WArELUQRnvoF7ojBQUPhG6yR5j&#10;CxvFgwRlgmYywxjCfgxEqKQMTQ1LUtJ5pY3l1IR5gtd41ojAbU6lk/QtZt6JiIHumQOUW7m1AXbI&#10;zwbiHEFfIh/b08RRfKoa9w3hYNUxMOUK1WpAj/gEb09IxIi3lZi2Ay3hOgIxZRkqiaLmFhoWlJFt&#10;M5k8PCwaQ95SGCBQhgDu1hmxQHGVgZ1lE0EahZ2RvW4KF4tYpjEYLhvAGTmUNNrshsAkz/MkPxK0&#10;p7zb3MD6od/FwX6WDvIgJlgqKVSNRaldkKyAqDB8U8CAiYZuZV0S3HiW3ZQD+5F1UMUfdLZWGBMx&#10;kLVQXewl5aETGao8EawoADUS1gLfkXG5zMaBYtqjqRwXHK6ukBqjWI5UcrS4gHFwQE3N1l7YtCKd&#10;TJsDgFQRUiuGHSYjVxrgHAyCbVo4dTKrExK4VKbViugbrcfMRmGAq1keziq1GGCwDLUbxkTUYgER&#10;DIFjeJLajpIFoACRAI0QplSOIFMWTdBF8SVQKi+ZqgyhCQhWzJxECx22l8Y7ZGDojrOyHMDuIEB5&#10;h2YlTUMrIWjSag6HtFJ32naYV4ZVAaFZ2ofsmLWERIWQUcrARqAD75CtK1Sr/CWIWzPMfWTVwztY&#10;SSqimzGrhOhRtDuXAwcQDfQ47kpXJLUmPMMw10hos6sRc1cLYapSJsuAO0oS+h5RTZCvuhJ/kEiJ&#10;X2BS5AbSLTh7yj7zRiJz7IuqM+BtF1ELKukucIavjYWNUK2yak0Q2w6IY1JSMSAxLQ2OKGZoYtaL&#10;lzoEKTGUTeBrBMQ2tmZUZbpj2uxGTyIJasCNh3UpMgeE/DMHgNbE3xMjAYtdeGw+8UDmchLGDrBX&#10;8kVY1IiKrs+QfLEA9yKK8oaWQxthg+s9AEADsKENyKUnKoOOUYzCnd1S0Md2LG4AMrEOUNhvTFtK&#10;VRaFMt4xG7WSrULRxCP72PJCPEmblAEmhsNo3bMoFEUawtkqSWasKSAraDbSDvGAhOGM44gqVM12&#10;WaQ82WQxxwWI5CNHlA4YSyBWIC5QCt0DMIIwioFuuIQFlmBxsQot+8LoGQsjLkGmZd933JooYigw&#10;7KdYod4IQk16PREPOIgCDYkVeARJ4CePBj8JxMpACA+oYUXC9A5HkRrt5PcQFzSMYwLQ6GQAYOeR&#10;gthFCHqwpaQQJWGMJjc/Mgxm0rs1Qb5C4MBnGUUsnbVtwarQGMesKU8t4IRqgrzNYwTnvFLC4t3R&#10;m4FpC6uNKcpNMRDeHRj1ctXCZv3ELJht5S+cu3xr9gdBAow0RgDuyjLBsS0pXwRUoNZcwwKvcsLW&#10;VDcdxpKhhA+EQq1pUXSRtKxjuwCHlSA5YYXBK1w27ZJRJAGwIfOsE1gO9Lq5/SKBuM0kgCHGIrB1&#10;jxIXNoAtOSM3xhWyRQ0YVrMUjyBDwguZ2vwmwZECumncSbUbzWFglw5lFw0C2XdG8pNQMwnULp5g&#10;NSai6W0Sl45wuuYFusLbqzL4PBC2jDeMtckitywKmbcwancIJADzLIIiFFhl3GFSB9JGWxOf5eGk&#10;I4Puo3xEehchc4nYlVtgQKvCoSB0aIGpRBLjJiI1qcCPYXczAgdQzvIQzolnDNk72+Hgue0YH90g&#10;PGSvimmTK78UU4r4wm/Id5WAhLsSAzVkdYlkB8MIJRCxcnVpAZ9xBPMOEcgeUDfGN0ycRomCC5Ql&#10;46DeIiZjeOBeKxIsUgCcDjgkMDDryE2zekEuEXgCHBI34TiQskdWiGNE3hH+V8OHNwhsgfcSwQOx&#10;GPDGVOCOF0IL0wETYa4Ro7RPu/7y2BKlXJiCmCzAcusZZZt0XoNiGXzMpvyiWGEyQpX8COQGPT8k&#10;xw2ylziNZcuCDibqHDcb2BwkWQAzA90DiNeZljAzWDU++UK5RoFoNS7yiBVoYNsQMguAu+kpkFdX&#10;Mu8g0gY6CAXal1haWTQR8ArKteUMXsbisElXyOCGciTItY8iXB1iKw5BDTJbDSgOkFd11IFmzGFz&#10;C1lsNZReQYj5iWJyXcO5CZjeiT2RwILdJoZlAwQpjyhW3FwZPkzbSdaqURcwBuRAYQK1i8S2O41m&#10;EEtcIMVsR1PeE7sfGXXBYYsVCrEEYg665RoIRWCnmE0hQNYNthEtypnDBYXqiGIh0a6SzYzXAMug&#10;kt7h2AbyG5NBLOzL1i/ZLqyduVIhqyy+ESsEAxgPKBsBLsR+7Ep6MYFhAvsEKqIFUozEYp85qYnD&#10;AVfsopxKHDDALVjaYVgUvUErxMu5OtaQp0wgyTYD7iAKKbilvJtP91qGCBhC8EUa7ENKVzoCjzMA&#10;HARzSFXoPsl0IjaJa8wzEfkRJC41ZpGSU0iV4LUid8Rqyk7FBGbejfgzzqIH5MUvm2Yig8Hghjpu&#10;DsSxfwL89EMMwcsoAtqGaSj3gR4udMwv5yK6NpAlRusEmpeWMHdWmErbIqoG2yg6fIEFr1G0BKuQ&#10;GIOMhhzdpDzg08sKaEjF3xdJY8IMInBXBE6Q1eq2IutHFCJLsTCWXgGLgrI8Q0t3aqnEFElXL1lo&#10;J87/ALRYW5MOWPiAmywbNYErEdYVXgEo5Nc3smyhBDLVH3wQZyBxK+wm+x8hKlegWtEPF3EN3skG&#10;MGYEG00izv1hrHKWddZ3oGDaYrqADsCNHtuAQiK2kYdBIjItUI3ORj79IS2FryMJQpQr3TAmX3w3&#10;NxKatyhS0omE1MUqCrzjAe89o91S02RAN6ABAxHKMAU9mETeJv8Acg3gCdU11QR8EQZuZSVupYjf&#10;JC1NRHrdMMYAQHcNmDjPvA4DklwkrclAQEbpO0Yu0muSbYzVhHjgJdPZELVI26GjzHIEguFXaErY&#10;RAkWrAMupTBh3YbplpONBASYWFVvkgPajXUjWC+k2IZzUj7gpd+RFvHigeqQuuUl9hsGgcRU2aLy&#10;l0LmyXP2kH/WnCpIdPEb/wBmrC/TVIp/2IENRm4kuW4HkwYhPkQ9+83LtUIfaRz8QhRgFQWuTRJZ&#10;vs5IVHlQHQ8oHsgaUoGXAyGIXOu3eHHRRDmodZV7zMvKtWVSJuS6FLYDUc8ESUSxnmGzAXUthfmm&#10;GDsiVMim1UvdTqwOURLSx6wmhEXozE/tsWMnGLWDK8DEv6XGGNpJpwjTFGi8iJgUGd5svfugf7mT&#10;M6BpbMSnCIqMSWy8yrEdyxjLlfscktMJqweJJTPClIwwaLhAIIVaCDVA0vA9ClZ2jvnFxM4TGBc7&#10;iXoGSKLhNXKFdCGQp4jVuIwwpzIOxDq/sIkixiCtgRbQuYih4xVJ7kcNTag/UF4Y+Gx00VlDFBIw&#10;OT6qNeUNTPwEP0NvL2YRWkFjW/FR1Ct4RLGFaFzF+NZdWnCplVyyRvcXu5uJbc/GFVIN3lhgA1kK&#10;SEXSs8SfYIyVfGOJQFNuEC11GYE1DbquYCrlSRY8aaEKNUt4ormUpof3dGmuRpE79h6nQNchEn/S&#10;Xb8Yh4s3EHmDzDGuUoWRABr3O4be8c4gxxdwHWBWESyCVrSptvFTAmiWPYhl8omILOpc1keFFMg6&#10;dOx1wo3HBL42SlNCN2bTjFV/RQd2Npod+EtegWMM4v5qrjUVwvwS9jHFzxcdt4UVglYGwylmZLM0&#10;RN53V2yy1Lec/A6reYinkZp5znFDRHOjCZsGGVKEDnNQ0aBRQR9yA3GnF+Oqocln4TARZjAaiDmi&#10;hcIp1s+U34c1DZ4CV4hQv3ED1NB7l6xBpKrUVM5xRcjeITfEof4iF7eESs0FldktekVidrGIHBHC&#10;7gNqL8MQ9aZA0S+dA1QijqsHSVwGnOtS2ZR2Yj5C482VL0QmIF2DWRlokL3R4lsr7zUwbxcJXicK&#10;JFa1c6IFwGHxUpKfZAkDFZGK23tMtJtCBXA3D0YaQpzS6yg3lwmkaAJylWyaNDKKs5ZQ2O8AvYWQ&#10;Q4Rl0Tu6wTWFvSyaVGE2NHDrAmCh4YAagc4xqnegtD3oKob5h17EdFfJL978wq4zfCPcIHCtDtIi&#10;KAWPCI2rnazKZbSFVyB3jHUHBBWoglQdOI/bIlFsX3lCQFeatJSIW2xTZNRkcHQzQykDw9lEBUVM&#10;G58x0o28WayY3ebEDVQa4EN0DXDuTmIz7wKVCRatYLdpcKOFwzFgdAi7e5SXtCNI2dWnyhEoDSIi&#10;GuKdxAOgDBBFFDuCXKwowZiwycsiYYp9kRaqBkCjF7QmOuzCrKStcBjObl7i21RIBQkzh3lVLPnh&#10;UQM4u+HgRdKlUq9o+FNvNwz4UOHp3UbODFastYu5ozuRNWjayCOoaiPnjdQYbfMEILRpEf4JLg3p&#10;ML7oqNYW26fEHwQ8YcXvIxSJmpQW+RMQ5z8sI1Fiar3HmDWzcQR6aQuDhqQCuGqDZI5WoOY5ir8B&#10;0TGyXcRmA12TNsFldRCCkWzwy5iu6YHKKUcoKbuuJYkFhNINbRhYhOcOERi0CoZskvUSweyXiVoW&#10;0cRMYU0NEO7EvZAxMiQLbwEYGZc9mZMBR2mkYEswQSJAx2ck4/kdbRqQJph0IknulCDLSUwZy49+&#10;Q2o+8Rn3ZJjDDI8xixhAQW8HDmKGkjf7hMudYEQQwEYfYSyWlqgVQgZAZMgyQLM9mXLh+JX8VXMv&#10;U0abo6RdxlQC0anEnheJg8YDiGmQEfYom1GDVPcsxMJ6tVDoiK+SFh9JNLogsNhsmhDaFdG4kpIP&#10;bcc3NXsglrDLBRAXWW5JwESjtGWB3hLO4ARi33VHGoTMV7i7pECwQweofeFraFVDuDaDDHcMixVI&#10;iwg6vlVZxeYUG0jRedI3Nu7uWVhlcsReZy3FwpgO9JUZrHzPDV2GMNwc5muO8Ik6V4DK24I0VLDG&#10;ugcXTCY7A2Et2ONENiBYisfg3NmEg3HRYAPsDFTEUhRM6I7lMCwTtcTC+SLFNeusq9CCmMOBGfiI&#10;MgBjB5hNjMVN8oU1jAZacVSvLfbwx0lmcC1BeC0LPeLziBSV2gH0BcbTZIYHIhlXE2paMR8wIy8E&#10;HQhNvHBslZIuT28Qpu0KOlkTECmKGxh4o7xvISsQW07JRW5vFWuAO9gZqhZ6qW4cob8GiOAZs8Sv&#10;CMsuXgN1DdM2YplJ+0amA14GnsasBq2G+SyurV7z37UBjUTuEVVSBa74JRwC1mz85gLdkptXeYOR&#10;qINlPKUWWCMAWDGwvSaY6CV4Yg2N7kSPzIe9Cn4mITCFGM8HDAvMtzNhMNbJGZa8fCsiViFhpugM&#10;ZYXuzD/kiGTcgxqtQHEdZheKjLsjgjGUA2GCImJ9gJQ2ErfZC5VgNbRmOIlXwc2x+6IZw1aQGljD&#10;Fvrny6TKWtQYIdmaqaMEpUN1whKZHJ1MfMW35nMynQuKtcexBvMdKIr4M+EsGgI2RekacPN6sq1d&#10;itokuqCiGjHlwK4jdTZcFNNTilVH7FqQrMCtY6LgLDfAExBUJWWWIHdherAAHwEB7IhrcKtriabU&#10;4XZFzD4gLgvsmfmNuZQNIAY1Jr6nMuhLfdG3A4MRPMWAN8lTN+UAxSsW4zAW5sCOneNZesphcC1W&#10;YS7i6cBmWKOTytmsLLQAEsXDbBWqbbTIrhykDS7WUk0tymvaBujKNZ1Jd6MHPIREsG1wxwZyt3rT&#10;KBWS86+ZfgvKa3fgl6XxEsIz3EJykR6TSymkUOK+BkZKztl1AxcBWZugAkJO0hogeCc+imihPSJh&#10;MfDBtG08jGUUVo4cBi07wVuIFXmkSENjlp0qU6HqmBZT4lR8lhACJL8RArtghZwQRcIUvEuttIVL&#10;RMKmOSgIpw+amN7tBh4kbrE60TUeNJRggktvAgWpLV0Y+Qc+ZqV4ARqRECQLrA9TIWDI2yVJTRy/&#10;MoXhPIubUJMRtAHe4UXv5eztKTd6j4wnnFYxFXUoQq0DSEOYL7iA78FBCMsBowqFJYHvS6iyPJiD&#10;UNoO2GiEwUde8JzaCZFQ+EoPIEUB2FeyNwF/7Li/11VJE4U8xaKs1yR6tzhDRqsXvHAQLzsB4lBb&#10;GUJCs8nRWCsWyGRZ26nWchTfaXaGeaKPIW0KTFGKGSjID7jC3ux4iBSgsxYbQEK/xTTcpRKS8IVD&#10;QMyx9uXWlu9Hd/k1EHdAazK6WOoBziBqVYMjmkBATWitqa2sggN6MvMQiUxmyxGckovzomEfyEtl&#10;NelkGkDyViAC2W8ux2RBIGNfdCrcxdmhRx941lRZid5JZpVySxwFg4g1UTDgaIDN/tnKa2hTRGd5&#10;f4cJADeExi0C7P7pgJDciqniy1Zl3IHfAgZ2AQ7ixzooZarq1l5AO9gayGpshS0ym0Qq+lgpvN10&#10;gz0hBGqAMTbBxdNDM5Jb6NY2wQlAGiLL6AebCKURVoguw2LheeYicaQY2zBrUAlq0BFJvwksodyJ&#10;+TiAKgoIdlRaKNjsi8IOMbogDE9YIoLo2U7Jt4QisLKa5vXCy62ECeSNKAxJjW1CQKtBwj7UmJGi&#10;0J8GWbJ5jejvmGuxUU2cVjpKW+XcWcYCUtgqwyGmwhXzEzGYm8syOEyxCAD29pXdgQva2qoMjhnw&#10;xQd35hHcR8kC4ouJYLx9kSuQONDRj/2GXinMG27YgXVwwqq7RFgeDSPdhgS0iYf4NK0RK/vCipEB&#10;fuZtw5O5DjEbwbOEuqQlXEbRgTcl5I5QIVaDpWAgNxBXeAjhBQ8Q5IgrWxpHIgKbBsQTbRMwT2QO&#10;YaYHZzoODoJLcYTeKCGEG8jE9bEG9h9Uva9yWMMuHRK7aTvYkKYTpDwm0WajhXKMXI4ji5T3bzJA&#10;FwX2tXaLe+RmJI0znncbODuuFhg6F3I3VV03jrtRZDgKYFZHPD3jWSDJsw3k8MAd4yhuNzwJydRw&#10;ITREJpGMGIb7BpKmeGYABQXgCu8nXVhJAwIVUHKCiBzgo+P5NhgDDQilkRLgLGMD5E3eW41LCTxB&#10;F1CaRACD3E0rMNYZ7FRFI1KtbAu3SuYCaCQsNE2UPDTBV0Q9ru+UBQswJcoAb1IGoTTHziAyTazB&#10;WNy1Rm4S5Rvp1j2linfK0FzhTPMxTUQhqXxS68tcIasaQT0BJn454IuaHnZyscYGVlkWim04WHVa&#10;hJbebY/tWiM+Jnj6wt3Z7sKQxMRwabNQIlA4lugMcGg0hhmLfa4SJA4XrTEtxdYqckZdopBKisyq&#10;5QhUopkGrCMCiBfYb8G8crQGDaIGKMAOi2o15lpCg1FzaR5MxhGaKxwxUye6DfAWXCBmyvsKzPqm&#10;log20Zgb9KRmpGr0xihHakrx23HKGDLc4g7Bq7DDdLyix0bcwYljEEzGD2TWzr3nmAMa3yj89BNE&#10;6B3RLWlnWiRE3cDKIsGVDaodIGDXohZBeIK037bkqhbSOkYIgeRqg8dPh4N/sXXsgk3MMB1OWkGh&#10;XrB9GlczEOCIQgv3o1OMyAHLv8gJe5S8eZ1J7XcYpTVwYKG1ezEC+ihZIiQndlBnjmhJQpDoyhfC&#10;zwfgSB+1LxuDtVdgOHC5bjKk0wmKsK8SiQDdtABnZidsfeZpsVDUsoRBoyDlgtxNYu7ysGirYhEF&#10;fyJmQ9WSDoTZykdLNP4tXpZSy+Ud1fEFdiLWd2U8KTUKARo4HrG+9qC7+kMDTl1RbLAzIKwJBsuC&#10;8JsKk0iHUS6APEzGSQzGa8CBxAfwBKkqb2BcclANHhvgwbiJgDMEMmHai+kKWM4Z+YPMFeJnVriD&#10;suLgeFhpqWAva7rWReEHHKNLgXsLEd+Xcatt0mXcOeyCFbMHeWGsO7BDPaJV7ZGRjZhahAd6s1ML&#10;HsrBsmZrwl8sqJBcNIs1ZpF39LRFQNV4U265l1zTQTKYvaU5TzGhxNVGWF5JcBoDeCiwZGPOFw1V&#10;TnpKrYgJLLEOrZiRSWMyJN3WyTYLOOC4Zs+rHyGGZhBt0tmQ3EY88it/0wyeFCY/vEx3OF40bpcz&#10;WwvIWDpLt5BTSpGO6+bOERc15TSwli0DflJFvBDkGeyWCLGGSsKQFZd5lggFZmux2eWMaZcrAxHE&#10;DWOQDAN8yIkygdESp1fSqDKc2QqGZ//Z"/>
  <p:tag name="ISPRING_PRESENTERDATA_0" val="RGFuZyBOZ3V5ZW4gVHUgVXllbg==|R2lhbyBWaWVuIE1hbSBOb24=|dHV1eWVuY3V0ZXI=||ezY0QzU5OTAzLTA3Q0YtNDgzOS04MDZCLTc0OEEzMjI5OThFNn0=|Z2lhbyB2aWVuIG1hbSBub24gdHJ1b25nIG1hbSBub24gbG9uZyBiaWVu|SVNQUklOR19QUkVTRU5URVJfUEhPVE9fMA==|MA==|||"/>
  <p:tag name="ISPRING_WEBLINKS_TARGET" val="_blank"/>
  <p:tag name="ISPRING_WEBLINKS_TARGETMJT" val="_sel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1FFEBECA-B04E-4D90-A0B7-78920AB583BE}"/>
  <p:tag name="GENSWF_ADVANCE_TIME" val="17.948"/>
  <p:tag name="TIMING" val="|10.253"/>
  <p:tag name="ISPRING_SLIDE_HAS_SCREEN_REC" val="1"/>
  <p:tag name="GENSWF_SLIDE_UID" val="{5712128D-1EE8-4CE1-96FA-47333382721C}:262"/>
  <p:tag name="ISPRING_SLIDE_INDENT_LEVEL" val="0"/>
  <p:tag name="ISPRING_PRESENTER_ID" val="{64C59903-07CF-4839-806B-748A322998E6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CA0B69EB-0636-4256-A305-5F8E9E561A7B}"/>
  <p:tag name="GENSWF_SLIDE_UID" val="{DACCCBD9-44BD-460C-9BD1-01AA8F94FE33}:256"/>
  <p:tag name="GENSWF_SLIDE_TITLE" val="trang mo dau"/>
  <p:tag name="ISPRING_SLIDE_INDENT_LEVEL" val="0"/>
  <p:tag name="ISPRING_PRESENTER_ID" val="{64C59903-07CF-4839-806B-748A322998E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D_2" val="{3B7FEB68-8461-46D0-ABE8-4C4194647CE4}"/>
  <p:tag name="GENSWF_SLIDE_UID" val="{5D4DDB81-B4CA-487A-A16E-655960C1D108}:259"/>
  <p:tag name="GENSWF_SLIDE_TITLE" val="hop qua"/>
  <p:tag name="ISPRING_SLIDE_INDENT_LEVEL" val="0"/>
  <p:tag name="ISPRING_PRESENTER_ID" val="{64C59903-07CF-4839-806B-748A322998E6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D_2" val="{8F756567-A653-4922-ACE2-5FA84EF3CC7C}"/>
  <p:tag name="GENSWF_SLIDE_UID" val="{7D42D4F4-ADD5-40BF-A0B9-8F74DBD77958}:260"/>
  <p:tag name="GENSWF_SLIDE_TITLE" val="hop qua"/>
  <p:tag name="ISPRING_SLIDE_INDENT_LEVEL" val="0"/>
  <p:tag name="ISPRING_PRESENTER_ID" val="{64C59903-07CF-4839-806B-748A322998E6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D_2" val="{7A107C38-8E67-414A-A17B-497B9915B983}"/>
  <p:tag name="GENSWF_SLIDE_UID" val="{56331ECF-E883-40EA-9DF2-7FFD4BF16AC6}:261"/>
  <p:tag name="GENSWF_SLIDE_TITLE" val="hop qua"/>
  <p:tag name="ISPRING_SLIDE_INDENT_LEVEL" val="0"/>
  <p:tag name="ISPRING_PRESENTER_ID" val="{64C59903-07CF-4839-806B-748A322998E6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501"/>
  <p:tag name="TIMING" val="|0.001|0.5|1|2"/>
  <p:tag name="ISPRING_CUSTOM_TIMING_USED" val="1"/>
  <p:tag name="ISPRING_SLIDE_ID_2" val="{2BC09F52-C0EF-48D5-A700-AE77472CE090}"/>
  <p:tag name="GENSWF_SLIDE_UID" val="{E083E375-5A97-4A56-BD24-898EA2672523}:257"/>
  <p:tag name="GENSWF_SLIDE_TITLE" val="tro choi"/>
  <p:tag name="ISPRING_SLIDE_INDENT_LEVEL" val="0"/>
  <p:tag name="ISPRING_PRESENTER_ID" val="{64C59903-07CF-4839-806B-748A322998E6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1|0.5"/>
  <p:tag name="ISPRING_CUSTOM_TIMING_USED" val="1"/>
  <p:tag name="ISPRING_SLIDE_ID_2" val="{0831E278-672C-4139-8EED-F1DD99F6CD10}"/>
  <p:tag name="GENSWF_SLIDE_UID" val="{972E062B-E1D2-4F52-96ED-845AA05ED066}:258"/>
  <p:tag name="GENSWF_SLIDE_TITLE" val="tro choi"/>
  <p:tag name="ISPRING_SLIDE_INDENT_LEVEL" val="0"/>
  <p:tag name="ISPRING_PRESENTER_ID" val="{64C59903-07CF-4839-806B-748A322998E6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50</Words>
  <Application>Microsoft Office PowerPoint</Application>
  <PresentationFormat>Widescreen</PresentationFormat>
  <Paragraphs>19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nbtn màu xanh</dc:title>
  <dc:creator>Đặng Uyên</dc:creator>
  <cp:lastModifiedBy>Danh Tu Vu</cp:lastModifiedBy>
  <cp:revision>27</cp:revision>
  <dcterms:created xsi:type="dcterms:W3CDTF">2021-10-10T05:33:56Z</dcterms:created>
  <dcterms:modified xsi:type="dcterms:W3CDTF">2022-12-10T02:57:24Z</dcterms:modified>
</cp:coreProperties>
</file>