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72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24/01/2023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18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24/01/2023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346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24/01/2023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724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24/01/2023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835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24/01/2023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84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24/01/2023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88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24/01/2023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28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24/01/2023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09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24/01/2023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60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24/01/2023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2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24/01/2023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03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868A-BF8B-4E91-926A-B8ED6E96EEF1}" type="datetimeFigureOut">
              <a:rPr lang="vi-VN" smtClean="0"/>
              <a:t>24/01/2023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865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71" r="16198" b="29477"/>
          <a:stretch/>
        </p:blipFill>
        <p:spPr>
          <a:xfrm>
            <a:off x="-149629" y="0"/>
            <a:ext cx="12341629" cy="7013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1909" y="249380"/>
            <a:ext cx="638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UỶ BAN NHÂN DÂN QUẬN LONG BIÊN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024" y="1236883"/>
            <a:ext cx="986073" cy="10013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23696" y="2583333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2428" y="4194695"/>
            <a:ext cx="9687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9500" y="5390558"/>
            <a:ext cx="2840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latin typeface="+mj-lt"/>
              </a:rPr>
              <a:t>Lớp: Nhà trẻ D2</a:t>
            </a:r>
          </a:p>
          <a:p>
            <a:r>
              <a:rPr lang="vi-VN" sz="2400" i="1" dirty="0">
                <a:latin typeface="+mj-lt"/>
              </a:rPr>
              <a:t>Giáo viên: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3497" y="2949349"/>
            <a:ext cx="697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46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71" r="16198" b="29477"/>
          <a:stretch/>
        </p:blipFill>
        <p:spPr>
          <a:xfrm>
            <a:off x="-149629" y="0"/>
            <a:ext cx="12341629" cy="7013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7504" y="290649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2537" y="714103"/>
            <a:ext cx="598635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r="4173" b="10269"/>
          <a:stretch/>
        </p:blipFill>
        <p:spPr>
          <a:xfrm>
            <a:off x="3820488" y="1732462"/>
            <a:ext cx="4078186" cy="307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71" r="16198" b="29477"/>
          <a:stretch/>
        </p:blipFill>
        <p:spPr>
          <a:xfrm>
            <a:off x="-149629" y="0"/>
            <a:ext cx="12341629" cy="7013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7504" y="290649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1681" y="1802674"/>
            <a:ext cx="8038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Rau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26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71" r="16198" b="29477"/>
          <a:stretch/>
        </p:blipFill>
        <p:spPr>
          <a:xfrm>
            <a:off x="-149629" y="0"/>
            <a:ext cx="12341629" cy="7013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7504" y="290649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1681" y="1802674"/>
            <a:ext cx="8038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hi tiêu chuẩn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71" r="16198" b="29477"/>
          <a:stretch/>
        </p:blipFill>
        <p:spPr>
          <a:xfrm>
            <a:off x="-149629" y="0"/>
            <a:ext cx="12341629" cy="7013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7504" y="290649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09" y="2012981"/>
            <a:ext cx="6374674" cy="4079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3482" y="714103"/>
            <a:ext cx="5695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26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71" r="16198" b="29477"/>
          <a:stretch/>
        </p:blipFill>
        <p:spPr>
          <a:xfrm>
            <a:off x="-149629" y="0"/>
            <a:ext cx="12341629" cy="7013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7504" y="290649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9845" y="684499"/>
            <a:ext cx="627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72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46" y="1269274"/>
            <a:ext cx="5588726" cy="558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71" r="16198" b="29477"/>
          <a:stretch/>
        </p:blipFill>
        <p:spPr>
          <a:xfrm>
            <a:off x="-149629" y="0"/>
            <a:ext cx="12341629" cy="7013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7504" y="290649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063" y="714103"/>
            <a:ext cx="702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3566" y="2159726"/>
            <a:ext cx="677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949" y="1561696"/>
            <a:ext cx="7254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9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71" r="16198" b="29477"/>
          <a:stretch/>
        </p:blipFill>
        <p:spPr>
          <a:xfrm>
            <a:off x="-149629" y="0"/>
            <a:ext cx="12341629" cy="7013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7504" y="290649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9360" y="2168435"/>
            <a:ext cx="717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8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71" r="16198" b="29477"/>
          <a:stretch/>
        </p:blipFill>
        <p:spPr>
          <a:xfrm>
            <a:off x="-149629" y="0"/>
            <a:ext cx="12341629" cy="7013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7504" y="290649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2166" y="2194560"/>
            <a:ext cx="6294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71" r="16198" b="29477"/>
          <a:stretch/>
        </p:blipFill>
        <p:spPr>
          <a:xfrm>
            <a:off x="-149629" y="0"/>
            <a:ext cx="12341629" cy="7013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7504" y="290649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3482" y="714103"/>
            <a:ext cx="5695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503" r="48615" b="20618"/>
          <a:stretch/>
        </p:blipFill>
        <p:spPr>
          <a:xfrm>
            <a:off x="3046911" y="2012981"/>
            <a:ext cx="4651466" cy="42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71" r="16198" b="29477"/>
          <a:stretch/>
        </p:blipFill>
        <p:spPr>
          <a:xfrm>
            <a:off x="-149629" y="0"/>
            <a:ext cx="12341629" cy="7013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7504" y="290649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532" y="2020388"/>
            <a:ext cx="5695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71" r="16198" b="29477"/>
          <a:stretch/>
        </p:blipFill>
        <p:spPr>
          <a:xfrm>
            <a:off x="-149629" y="0"/>
            <a:ext cx="12341629" cy="7013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7504" y="290649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3482" y="714103"/>
            <a:ext cx="56954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04" y="1765674"/>
            <a:ext cx="2901799" cy="29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9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17479</TotalTime>
  <Words>232</Words>
  <Application>Microsoft Office PowerPoint</Application>
  <PresentationFormat>Widescreen</PresentationFormat>
  <Paragraphs>51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Danh Tu Vu</dc:creator>
  <cp:lastModifiedBy>Administrator</cp:lastModifiedBy>
  <cp:revision>20</cp:revision>
  <dcterms:created xsi:type="dcterms:W3CDTF">2022-10-31T12:52:17Z</dcterms:created>
  <dcterms:modified xsi:type="dcterms:W3CDTF">2023-01-24T13:01:25Z</dcterms:modified>
</cp:coreProperties>
</file>