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59" r:id="rId4"/>
    <p:sldId id="262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6" r:id="rId13"/>
    <p:sldId id="274" r:id="rId14"/>
    <p:sldId id="278" r:id="rId15"/>
    <p:sldId id="280" r:id="rId16"/>
    <p:sldId id="282" r:id="rId17"/>
    <p:sldId id="284" r:id="rId18"/>
    <p:sldId id="286" r:id="rId19"/>
    <p:sldId id="288" r:id="rId20"/>
    <p:sldId id="290" r:id="rId21"/>
    <p:sldId id="292" r:id="rId22"/>
    <p:sldId id="294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A39DB-1872-44B9-9A25-667259152281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06436-1EEB-40EE-9A92-C65D942CFB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78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2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5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20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2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19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6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2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36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12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3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5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8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7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9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6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58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75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5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6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5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2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18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2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2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C2F2-8066-4B80-9E3A-5518C86BD325}" type="datetimeFigureOut">
              <a:rPr lang="vi-VN" smtClean="0"/>
              <a:t>07/12/2022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9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" y="-87168"/>
            <a:ext cx="12167635" cy="6825952"/>
          </a:xfrm>
        </p:spPr>
      </p:pic>
      <p:sp>
        <p:nvSpPr>
          <p:cNvPr id="5" name="Rectangle 4"/>
          <p:cNvSpPr/>
          <p:nvPr/>
        </p:nvSpPr>
        <p:spPr>
          <a:xfrm>
            <a:off x="2203267" y="40415"/>
            <a:ext cx="7968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LONG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1077" y="2078799"/>
            <a:ext cx="7832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PHÁT TRIỂN NGÔN NGỮ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3096" y="2640389"/>
            <a:ext cx="61526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: GIA ĐÌNH 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THƠ CHÁU CHÀO ÔNG Ạ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NHÀ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(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THÁNG)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VŨ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55" y="1110458"/>
            <a:ext cx="1217746" cy="945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9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52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8703" y="2033641"/>
            <a:ext cx="7367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THƠ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6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2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1072827"/>
            <a:ext cx="10058400" cy="565508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75211" y="1072826"/>
          <a:ext cx="10058400" cy="48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7508866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60968344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582206916"/>
                    </a:ext>
                  </a:extLst>
                </a:gridCol>
              </a:tblGrid>
              <a:tr h="4805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306091"/>
                  </a:ext>
                </a:extLst>
              </a:tr>
            </a:tbl>
          </a:graphicData>
        </a:graphic>
      </p:graphicFrame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875210" y="1080740"/>
            <a:ext cx="3317966" cy="48054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193178" y="1072825"/>
            <a:ext cx="3422467" cy="48054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7615646" y="1080740"/>
            <a:ext cx="3317966" cy="48054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794" y="352697"/>
            <a:ext cx="808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Ô CỬA BÍ MẬT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7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514" y="356656"/>
            <a:ext cx="8309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-TRÊN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ĐI ÔNG ĐÃ GẶP GÀ CON ,GÀ CON ĐÃ CHÀO ÔNG NHƯ -THẾ NÀO?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-ÔNG ĐÃ NÓI GÌ VỚI GÀ CON?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4445"/>
            <a:ext cx="12191999" cy="5573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9980" y="3643073"/>
            <a:ext cx="33925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CON NHỎ XÍU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VÀNG RỄ THƯƠNG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ÔNG TRÊN ĐƯỜNG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CHÀO ÔNG Ạ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CON NGOAN QUÁ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8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1072827"/>
            <a:ext cx="10058400" cy="565508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75211" y="1072826"/>
          <a:ext cx="10058400" cy="48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7508866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60968344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582206916"/>
                    </a:ext>
                  </a:extLst>
                </a:gridCol>
              </a:tblGrid>
              <a:tr h="4805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306091"/>
                  </a:ext>
                </a:extLst>
              </a:tr>
            </a:tbl>
          </a:graphicData>
        </a:graphic>
      </p:graphicFrame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4193178" y="1072825"/>
            <a:ext cx="3422467" cy="48054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7615646" y="1080740"/>
            <a:ext cx="3317966" cy="48054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9692" y="352697"/>
            <a:ext cx="7380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1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6789"/>
            <a:ext cx="12192000" cy="56612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9059" y="32229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CHIM BẠC MÁ ĐÃ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GÌ VỚI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?</a:t>
            </a:r>
          </a:p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ĐÃ TRẢ LỜI CHIM NHƯ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THẾ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9491" y="4213366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CHIM BẠC MÁ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 TRÊN CÀNH CAO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ÔNG CHIM CHÀO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CHÀO ÔNG Ạ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CHIM NGOAN QUÁ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1072827"/>
            <a:ext cx="10058400" cy="565508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50975"/>
              </p:ext>
            </p:extLst>
          </p:nvPr>
        </p:nvGraphicFramePr>
        <p:xfrm>
          <a:off x="803366" y="1088653"/>
          <a:ext cx="10058400" cy="48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7508866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60968344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582206916"/>
                    </a:ext>
                  </a:extLst>
                </a:gridCol>
              </a:tblGrid>
              <a:tr h="4805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306091"/>
                  </a:ext>
                </a:extLst>
              </a:tr>
            </a:tbl>
          </a:graphicData>
        </a:graphic>
      </p:graphicFrame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615646" y="1080740"/>
            <a:ext cx="3317966" cy="48054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3669" y="352697"/>
            <a:ext cx="847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2221"/>
            <a:ext cx="12192000" cy="5725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9682" y="116558"/>
            <a:ext cx="6333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 ĐÃ NGỒI Ở ĐÂU?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 ĐÃ CHÀO ÔNG RA SAO?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ÔNG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KHEN CÓC VÀNG NHƯ THẾ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3736" y="263374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TRÊN HÒN ĐÁ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CÓC VÀNG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 GIỌNG OANG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CHÀO ÔNG Ạ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 VÀNG NGOAN QUÁ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4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6889" y="711200"/>
            <a:ext cx="399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16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5474" y="895866"/>
            <a:ext cx="557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GV GIỚI THIỆU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7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1072827"/>
            <a:ext cx="10058400" cy="565508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75211" y="1072827"/>
          <a:ext cx="10058400" cy="48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7508866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60968344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582206916"/>
                    </a:ext>
                  </a:extLst>
                </a:gridCol>
              </a:tblGrid>
              <a:tr h="4805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30609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3851" y="352697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7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73088" y="1582133"/>
            <a:ext cx="3314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4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8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5440" y="1476671"/>
            <a:ext cx="9078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HÁT : CẢ NHÀ THƯƠNG NHAU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5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1271043"/>
            <a:ext cx="9065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NỘI DUNG BÀI HÁT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6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PRING_QUIZ_SHAPE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9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3414"/>
          </a:xfrm>
        </p:spPr>
      </p:pic>
      <p:sp>
        <p:nvSpPr>
          <p:cNvPr id="7" name="TextBox 6"/>
          <p:cNvSpPr txBox="1"/>
          <p:nvPr/>
        </p:nvSpPr>
        <p:spPr>
          <a:xfrm>
            <a:off x="2158016" y="398281"/>
            <a:ext cx="830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DẪN DẮT VÀO BÀI THƠ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5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9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5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2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Đàm thoại về bài thơ"/>
  <p:tag name="ISPRING_PLAYER_LAYOUT_TYPE" val="Video"/>
  <p:tag name="ISPRING_PLAYER_PLAYLIST_ID" val="1c028580129d8b2352767c3a7bd68590d65957e3"/>
  <p:tag name="TIMING" val="|0.234"/>
  <p:tag name="GENSWF_ADVANCE_TIME" val="14.738"/>
  <p:tag name="ISPRING_SLIDE_ID_2" val="{372C43EA-C23B-4620-AE38-58F72F50FA9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: Ô của bí mật"/>
  <p:tag name="ISPRING_SLIDE_INDENT_LEVEL" val="0"/>
  <p:tag name="ISPRING_PRESENTER_ID" val="{B3C8CB22-7556-425D-A685-79834BA7BE5D}"/>
  <p:tag name="ISPRING_PLAYER_LAYOUT_TYPE" val="Full"/>
  <p:tag name="ISPRING_PLAYER_PLAYLIST_ID" val="a60781872f09ec4c3e2513f34556c92c4813fc92"/>
  <p:tag name="TIMING" val="|9.585"/>
  <p:tag name="ISPRING_SLIDE_ID_2" val="{602ED027-497B-4CED-A7A3-EC9B4EE1A174}"/>
  <p:tag name="GENSWF_ADVANCE_TIME" val="21.7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Câu hỏi số 1"/>
  <p:tag name="GENSWF_ADVANCE_TIME" val="40.578"/>
  <p:tag name="ISPRING_PLAYER_PLAYLIST_ID" val="a60781872f09ec4c3e2513f34556c92c4813fc92"/>
  <p:tag name="TIMING" val="|3.318|9.226|17.237"/>
  <p:tag name="ISPRING_SLIDE_ID_2" val="{3AD1590E-FB9B-40FD-803E-7E574CED5A9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Ô cửa số 1 được mở"/>
  <p:tag name="ISPRING_PLAYER_PLAYLIST_ID" val="a60781872f09ec4c3e2513f34556c92c4813fc92"/>
  <p:tag name="ISPRING_SLIDE_ID_2" val="{DC8B8362-8905-4FCB-AA61-031F6E78DEF7}"/>
  <p:tag name="GENSWF_ADVANCE_TIME" val="8.361"/>
  <p:tag name="TIMING" val="|8.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Câu hỏi số 2"/>
  <p:tag name="ISPRING_PLAYER_PLAYLIST_ID" val="a60781872f09ec4c3e2513f34556c92c4813fc92"/>
  <p:tag name="TIMING" val="|3.544|6.558|8.865"/>
  <p:tag name="ISPRING_SLIDE_ID_2" val="{583296B6-7E8E-437A-B97B-CBBC7D9ABB42}"/>
  <p:tag name="GENSWF_ADVANCE_TIME" val="28.7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Ô cửa số 2 được mở"/>
  <p:tag name="ISPRING_PLAYER_PLAYLIST_ID" val="a60781872f09ec4c3e2513f34556c92c4813fc92"/>
  <p:tag name="GENSWF_ADVANCE_TIME" val="6.749"/>
  <p:tag name="ISPRING_SLIDE_ID_2" val="{F4820CD6-8611-40A1-8524-19B3048FB66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Câu hỏi số 3"/>
  <p:tag name="GENSWF_ADVANCE_TIME" val="38.356"/>
  <p:tag name="ISPRING_PLAYER_PLAYLIST_ID" val="a60781872f09ec4c3e2513f34556c92c4813fc92"/>
  <p:tag name="TIMING" val="|4.177|10.166|13.843"/>
  <p:tag name="ISPRING_SLIDE_ID_2" val="{A11904BF-9A40-451D-AA6C-798A61486D0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Ô cửa số 3 được mở"/>
  <p:tag name="ISPRING_PLAYER_PLAYLIST_ID" val="a60781872f09ec4c3e2513f34556c92c4813fc92"/>
  <p:tag name="GENSWF_ADVANCE_TIME" val="15.372"/>
  <p:tag name="ISPRING_SLIDE_ID_2" val="{D08637D2-2073-4C4B-8CBA-01C8E125FF64}"/>
  <p:tag name="TIMING" val="|12.6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Giáo dục trẻ"/>
  <p:tag name="ISPRING_PLAYER_LAYOUT_TYPE" val="Video"/>
  <p:tag name="ISPRING_PLAYER_PLAYLIST_ID" val="1c028580129d8b2352767c3a7bd68590d65957e3"/>
  <p:tag name="TIMING" val="|7.764"/>
  <p:tag name="ISPRING_SLIDE_ID_2" val="{0F5D87ED-CBB4-4036-99C1-197A7A82D71F}"/>
  <p:tag name="GENSWF_ADVANCE_TIME" val="37.7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video bài thơ: Cháu chào ông ạ"/>
  <p:tag name="ISPRING_SLIDE_INDENT_LEVEL" val="0"/>
  <p:tag name="ISPRING_PLAYER_LAYOUT_TYPE" val="Video"/>
  <p:tag name="GENSWF_ADVANCE_TIME" val="45.187"/>
  <p:tag name="ISPRING_SLIDE_ID_2" val="{BDA1BF7F-038F-45E8-916E-4BF2E421F3D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Video GV giới thiệu"/>
  <p:tag name="ISPRING_PLAYER_LAYOUT_TYPE" val="Video"/>
  <p:tag name="ISPRING_PLAYER_PLAYLIST_ID" val="1c028580129d8b2352767c3a7bd68590d65957e3"/>
  <p:tag name="TIMING" val="|1.793"/>
  <p:tag name="ISPRING_SLIDE_ID_2" val="{E3448874-44F1-42F6-B7AF-242661E8891D}"/>
  <p:tag name="GENSWF_ADVANCE_TIME" val="19.5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Video bài hát cả nhà thương nhau"/>
  <p:tag name="GENSWF_ADVANCE_TIME" val="154.403"/>
  <p:tag name="ISPRING_PLAYER_LAYOUT_TYPE" val="Video"/>
  <p:tag name="TIMING" val="|2.143"/>
  <p:tag name="ISPRING_SLIDE_ID_2" val="{26B11E92-A86A-47C5-8B41-3F1CF3CB800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Trò chuyện về nội dung bài hát"/>
  <p:tag name="ISPRING_PLAYER_LAYOUT_TYPE" val="Video"/>
  <p:tag name="ISPRING_PLAYER_PLAYLIST_ID" val="a60781872f09ec4c3e2513f34556c92c4813fc92"/>
  <p:tag name="GENSWF_ADVANCE_TIME" val="21.352"/>
  <p:tag name="TIMING" val="|0.668"/>
  <p:tag name="ISPRING_SLIDE_ID_2" val="{C2916525-A5D9-4BA3-BECE-FDA672915F4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Trò chuyện dẫn dắt vào bài thơ"/>
  <p:tag name="ISPRING_PLAYER_LAYOUT_TYPE" val="Video"/>
  <p:tag name="ISPRING_PLAYER_PLAYLIST_ID" val="1c028580129d8b2352767c3a7bd68590d65957e3"/>
  <p:tag name="TIMING" val="|1.355"/>
  <p:tag name="ISPRING_SLIDE_ID_2" val="{B3D7C875-25EA-4AB2-927B-2C10CF58B753}"/>
  <p:tag name="GENSWF_ADVANCE_TIME" val="43.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ên bài thơ : Cháu chào ông ạ"/>
  <p:tag name="ISPRING_SLIDE_INDENT_LEVEL" val="0"/>
  <p:tag name="ISPRING_PLAYER_LAYOUT_TYPE" val="Video"/>
  <p:tag name="ISPRING_SLIDE_ID_2" val="{9EE2350E-4379-4393-9BDE-6E87E2544E4E}"/>
  <p:tag name="GENSWF_ADVANCE_TIME" val="3.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khổ 1"/>
  <p:tag name="ISPRING_SLIDE_INDENT_LEVEL" val="0"/>
  <p:tag name="ISPRING_PLAYER_LAYOUT_TYPE" val="Video"/>
  <p:tag name="GENSWF_ADVANCE_TIME" val="12.294"/>
  <p:tag name="ISPRING_SLIDE_ID_2" val="{9C90AEC0-3FDC-46BE-A752-DFAE919B5F3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khổ 2"/>
  <p:tag name="ISPRING_SLIDE_INDENT_LEVEL" val="0"/>
  <p:tag name="ISPRING_PLAYER_LAYOUT_TYPE" val="Video"/>
  <p:tag name="ISPRING_SLIDE_ID_2" val="{B18D6D28-A405-4CD6-B026-8B01FA407615}"/>
  <p:tag name="GENSWF_ADVANCE_TIME" val="6.6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khổ 3"/>
  <p:tag name="ISPRING_SLIDE_INDENT_LEVEL" val="0"/>
  <p:tag name="ISPRING_PLAYER_LAYOUT_TYPE" val="Video"/>
  <p:tag name="ISPRING_SLIDE_ID_2" val="{7B175D91-1229-4DBA-8B05-76A36C819D5F}"/>
  <p:tag name="GENSWF_ADVANCE_TIME" val="14.1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273</Words>
  <Application>Microsoft Office PowerPoint</Application>
  <PresentationFormat>Widescreen</PresentationFormat>
  <Paragraphs>67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2022-12-06T03:36:25Z</dcterms:created>
  <dcterms:modified xsi:type="dcterms:W3CDTF">2022-12-07T04:18:48Z</dcterms:modified>
</cp:coreProperties>
</file>