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3" r:id="rId3"/>
    <p:sldId id="270" r:id="rId4"/>
    <p:sldId id="257" r:id="rId5"/>
    <p:sldId id="258" r:id="rId6"/>
    <p:sldId id="259" r:id="rId7"/>
    <p:sldId id="274" r:id="rId8"/>
    <p:sldId id="264" r:id="rId9"/>
    <p:sldId id="265" r:id="rId10"/>
    <p:sldId id="280" r:id="rId11"/>
    <p:sldId id="267" r:id="rId12"/>
    <p:sldId id="268" r:id="rId13"/>
    <p:sldId id="285" r:id="rId14"/>
    <p:sldId id="286" r:id="rId15"/>
    <p:sldId id="281" r:id="rId16"/>
    <p:sldId id="283" r:id="rId17"/>
    <p:sldId id="284" r:id="rId18"/>
    <p:sldId id="275" r:id="rId19"/>
    <p:sldId id="278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y Loc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6654"/>
            <a:ext cx="8358246" cy="5925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1023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068" y="1502027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5490" y="2045123"/>
            <a:ext cx="546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6507" y="262889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ÔN CHẮP GHÉP CÁC HÌNH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RA HÌNH MỚI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3459892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C3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PHẠM THỊ HẰNG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6182" y="3071810"/>
            <a:ext cx="2214578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86182" y="1000108"/>
            <a:ext cx="2214578" cy="2214578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56" y="1857364"/>
            <a:ext cx="1714512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43570" y="1785926"/>
            <a:ext cx="1814506" cy="4500594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000240"/>
            <a:ext cx="192882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71934" y="2000240"/>
            <a:ext cx="2000264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35E-6 L 0.134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6735E-6 L -0.17708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864163" y="812821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2289316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3768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51918" y="3861048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4495649" y="703421"/>
            <a:ext cx="2779157" cy="299367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0338" y="4242251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3376431">
            <a:off x="4685849" y="2494546"/>
            <a:ext cx="1845394" cy="1260651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3927" y="3733800"/>
            <a:ext cx="4695149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6797" y="2081202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747947" y="4861770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660232" y="486177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19225" y="2377313"/>
            <a:ext cx="795342" cy="76365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Bé trổ tài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71670" y="3357562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50083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4295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 Giải đố đoán hình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572001" y="908720"/>
            <a:ext cx="3456954" cy="2082532"/>
          </a:xfrm>
        </p:spPr>
        <p:txBody>
          <a:bodyPr>
            <a:normAutofit/>
          </a:bodyPr>
          <a:lstStyle/>
          <a:p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nhọn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19672" y="1061617"/>
            <a:ext cx="4085646" cy="3582730"/>
          </a:xfrm>
          <a:prstGeom prst="rtTriangle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55576" y="1428736"/>
            <a:ext cx="2674640" cy="19442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55976" y="1428736"/>
            <a:ext cx="4359428" cy="428628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-11825"/>
            <a:ext cx="9154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5786" y="332656"/>
            <a:ext cx="4762872" cy="216081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Họ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có 4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5" y="2708920"/>
            <a:ext cx="7500990" cy="2500330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48070" y="332656"/>
            <a:ext cx="3071802" cy="178024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002060"/>
                </a:solidFill>
              </a:rPr>
              <a:t>Béo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trục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béo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tròn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Chỉ  </a:t>
            </a:r>
            <a:r>
              <a:rPr lang="en-US" sz="2400" dirty="0" err="1">
                <a:solidFill>
                  <a:srgbClr val="002060"/>
                </a:solidFill>
              </a:rPr>
              <a:t>lăn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đứng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cạnh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góc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Đô</a:t>
            </a:r>
            <a:r>
              <a:rPr lang="en-US" sz="2400" dirty="0">
                <a:solidFill>
                  <a:srgbClr val="002060"/>
                </a:solidFill>
              </a:rPr>
              <a:t>́ </a:t>
            </a:r>
            <a:r>
              <a:rPr lang="en-US" sz="2400" dirty="0" err="1">
                <a:solidFill>
                  <a:srgbClr val="002060"/>
                </a:solidFill>
              </a:rPr>
              <a:t>biết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hình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</a:t>
            </a:r>
            <a:r>
              <a:rPr lang="en-US" sz="2400" dirty="0">
                <a:solidFill>
                  <a:srgbClr val="002060"/>
                </a:solidFill>
              </a:rPr>
              <a:t>̀?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419872" y="908720"/>
            <a:ext cx="5509846" cy="5592114"/>
          </a:xfrm>
          <a:prstGeom prst="ellipse">
            <a:avLst/>
          </a:prstGeom>
          <a:solidFill>
            <a:srgbClr val="C0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uy Loc\Desktop\hinh-nen-dien-thoai-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580"/>
            <a:ext cx="8286809" cy="5929378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2: Hình học ngộ nghĩnh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2: </a:t>
            </a:r>
            <a:r>
              <a:rPr lang="en-US" sz="2400" dirty="0" err="1"/>
              <a:t>Chắp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6314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2786058"/>
            <a:ext cx="267177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14810" y="2786058"/>
            <a:ext cx="285752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237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   Một góc vuông Hai góc nhọn     Ba cạnh như ai      Đố biết hình gì?</vt:lpstr>
      <vt:lpstr>Vuông bốn góc Cạnh bằng nhau Bạn nào giỏi Đọc tên tôi? </vt:lpstr>
      <vt:lpstr>Họ Hình tên Nhật là em  Cũng có 4 cạnh mà chẳng bằng nhau Đố rồi các bạn giải mau Tên thì như  vậy hình gì nói đi?</vt:lpstr>
      <vt:lpstr>Béo trục béo tròn Chỉ  lăn không đứng Không cạnh, không góc Đố biết hình gì?</vt:lpstr>
      <vt:lpstr>PowerPoint Presentation</vt:lpstr>
      <vt:lpstr>Hoạt động 2: Chắp ghép  các hình học để tạo thành hình mới. Chắp ghép hai hình vuông thành hình chữ nhật</vt:lpstr>
      <vt:lpstr>PowerPoint Presentation</vt:lpstr>
      <vt:lpstr>PowerPoint Presentation</vt:lpstr>
      <vt:lpstr> Chắp ghép hai hình chữ nhật thành 1 hình vuông</vt:lpstr>
      <vt:lpstr>Chắp ghép hai hình chữ nhật thành 1 hình vuông</vt:lpstr>
      <vt:lpstr>Chắp ghép hai hình tam giác thành 1 hình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Admin</cp:lastModifiedBy>
  <cp:revision>72</cp:revision>
  <dcterms:created xsi:type="dcterms:W3CDTF">2015-10-27T05:14:19Z</dcterms:created>
  <dcterms:modified xsi:type="dcterms:W3CDTF">2023-02-14T03:25:49Z</dcterms:modified>
</cp:coreProperties>
</file>